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550" r:id="rId2"/>
    <p:sldId id="565" r:id="rId3"/>
    <p:sldId id="552" r:id="rId4"/>
    <p:sldId id="578" r:id="rId5"/>
    <p:sldId id="355" r:id="rId6"/>
    <p:sldId id="354" r:id="rId7"/>
    <p:sldId id="581" r:id="rId8"/>
    <p:sldId id="580" r:id="rId9"/>
    <p:sldId id="579" r:id="rId10"/>
    <p:sldId id="582" r:id="rId11"/>
    <p:sldId id="559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'[NOV 1 18.xlsx]Sheet1'!$B$3:$B$2307</c:f>
              <c:numCache>
                <c:formatCode>m/d/yyyy</c:formatCode>
                <c:ptCount val="2305"/>
                <c:pt idx="0">
                  <c:v>43405</c:v>
                </c:pt>
                <c:pt idx="1">
                  <c:v>43404</c:v>
                </c:pt>
                <c:pt idx="2">
                  <c:v>43403</c:v>
                </c:pt>
                <c:pt idx="3">
                  <c:v>43402</c:v>
                </c:pt>
                <c:pt idx="4">
                  <c:v>43399</c:v>
                </c:pt>
                <c:pt idx="5">
                  <c:v>43398</c:v>
                </c:pt>
                <c:pt idx="6">
                  <c:v>43397</c:v>
                </c:pt>
                <c:pt idx="7">
                  <c:v>43396</c:v>
                </c:pt>
                <c:pt idx="8">
                  <c:v>43395</c:v>
                </c:pt>
                <c:pt idx="9">
                  <c:v>43392</c:v>
                </c:pt>
                <c:pt idx="10">
                  <c:v>43391</c:v>
                </c:pt>
                <c:pt idx="11">
                  <c:v>43390</c:v>
                </c:pt>
                <c:pt idx="12">
                  <c:v>43389</c:v>
                </c:pt>
                <c:pt idx="13">
                  <c:v>43388</c:v>
                </c:pt>
                <c:pt idx="14">
                  <c:v>43385</c:v>
                </c:pt>
                <c:pt idx="15">
                  <c:v>43384</c:v>
                </c:pt>
                <c:pt idx="16">
                  <c:v>43383</c:v>
                </c:pt>
                <c:pt idx="17">
                  <c:v>43382</c:v>
                </c:pt>
                <c:pt idx="18">
                  <c:v>43381</c:v>
                </c:pt>
                <c:pt idx="19">
                  <c:v>43378</c:v>
                </c:pt>
                <c:pt idx="20">
                  <c:v>43377</c:v>
                </c:pt>
                <c:pt idx="21">
                  <c:v>43376</c:v>
                </c:pt>
                <c:pt idx="22">
                  <c:v>43375</c:v>
                </c:pt>
                <c:pt idx="23">
                  <c:v>43374</c:v>
                </c:pt>
                <c:pt idx="24">
                  <c:v>43371</c:v>
                </c:pt>
                <c:pt idx="25">
                  <c:v>43370</c:v>
                </c:pt>
                <c:pt idx="26">
                  <c:v>43369</c:v>
                </c:pt>
                <c:pt idx="27">
                  <c:v>43368</c:v>
                </c:pt>
                <c:pt idx="28">
                  <c:v>43367</c:v>
                </c:pt>
                <c:pt idx="29">
                  <c:v>43364</c:v>
                </c:pt>
                <c:pt idx="30">
                  <c:v>43363</c:v>
                </c:pt>
                <c:pt idx="31">
                  <c:v>43362</c:v>
                </c:pt>
                <c:pt idx="32">
                  <c:v>43361</c:v>
                </c:pt>
                <c:pt idx="33">
                  <c:v>43360</c:v>
                </c:pt>
                <c:pt idx="34">
                  <c:v>43357</c:v>
                </c:pt>
                <c:pt idx="35">
                  <c:v>43356</c:v>
                </c:pt>
                <c:pt idx="36">
                  <c:v>43355</c:v>
                </c:pt>
                <c:pt idx="37">
                  <c:v>43354</c:v>
                </c:pt>
                <c:pt idx="38">
                  <c:v>43353</c:v>
                </c:pt>
                <c:pt idx="39">
                  <c:v>43350</c:v>
                </c:pt>
                <c:pt idx="40">
                  <c:v>43349</c:v>
                </c:pt>
                <c:pt idx="41">
                  <c:v>43348</c:v>
                </c:pt>
                <c:pt idx="42">
                  <c:v>43347</c:v>
                </c:pt>
                <c:pt idx="43">
                  <c:v>43346</c:v>
                </c:pt>
                <c:pt idx="44">
                  <c:v>43343</c:v>
                </c:pt>
                <c:pt idx="45">
                  <c:v>43342</c:v>
                </c:pt>
                <c:pt idx="46">
                  <c:v>43341</c:v>
                </c:pt>
                <c:pt idx="47">
                  <c:v>43340</c:v>
                </c:pt>
                <c:pt idx="48">
                  <c:v>43339</c:v>
                </c:pt>
                <c:pt idx="49">
                  <c:v>43336</c:v>
                </c:pt>
                <c:pt idx="50">
                  <c:v>43335</c:v>
                </c:pt>
                <c:pt idx="51">
                  <c:v>43334</c:v>
                </c:pt>
                <c:pt idx="52">
                  <c:v>43333</c:v>
                </c:pt>
                <c:pt idx="53">
                  <c:v>43332</c:v>
                </c:pt>
                <c:pt idx="54">
                  <c:v>43329</c:v>
                </c:pt>
                <c:pt idx="55">
                  <c:v>43328</c:v>
                </c:pt>
                <c:pt idx="56">
                  <c:v>43327</c:v>
                </c:pt>
                <c:pt idx="57">
                  <c:v>43326</c:v>
                </c:pt>
                <c:pt idx="58">
                  <c:v>43325</c:v>
                </c:pt>
                <c:pt idx="59">
                  <c:v>43322</c:v>
                </c:pt>
                <c:pt idx="60">
                  <c:v>43321</c:v>
                </c:pt>
                <c:pt idx="61">
                  <c:v>43320</c:v>
                </c:pt>
                <c:pt idx="62">
                  <c:v>43319</c:v>
                </c:pt>
                <c:pt idx="63">
                  <c:v>43318</c:v>
                </c:pt>
                <c:pt idx="64">
                  <c:v>43315</c:v>
                </c:pt>
                <c:pt idx="65">
                  <c:v>43314</c:v>
                </c:pt>
                <c:pt idx="66">
                  <c:v>43313</c:v>
                </c:pt>
                <c:pt idx="67">
                  <c:v>43312</c:v>
                </c:pt>
                <c:pt idx="68">
                  <c:v>43311</c:v>
                </c:pt>
                <c:pt idx="69">
                  <c:v>43308</c:v>
                </c:pt>
                <c:pt idx="70">
                  <c:v>43307</c:v>
                </c:pt>
                <c:pt idx="71">
                  <c:v>43306</c:v>
                </c:pt>
                <c:pt idx="72">
                  <c:v>43305</c:v>
                </c:pt>
                <c:pt idx="73">
                  <c:v>43304</c:v>
                </c:pt>
                <c:pt idx="74">
                  <c:v>43301</c:v>
                </c:pt>
                <c:pt idx="75">
                  <c:v>43300</c:v>
                </c:pt>
                <c:pt idx="76">
                  <c:v>43299</c:v>
                </c:pt>
                <c:pt idx="77">
                  <c:v>43298</c:v>
                </c:pt>
                <c:pt idx="78">
                  <c:v>43297</c:v>
                </c:pt>
                <c:pt idx="79">
                  <c:v>43294</c:v>
                </c:pt>
                <c:pt idx="80">
                  <c:v>43293</c:v>
                </c:pt>
                <c:pt idx="81">
                  <c:v>43292</c:v>
                </c:pt>
                <c:pt idx="82">
                  <c:v>43291</c:v>
                </c:pt>
                <c:pt idx="83">
                  <c:v>43290</c:v>
                </c:pt>
                <c:pt idx="84">
                  <c:v>43287</c:v>
                </c:pt>
                <c:pt idx="85">
                  <c:v>43286</c:v>
                </c:pt>
                <c:pt idx="86">
                  <c:v>43285</c:v>
                </c:pt>
                <c:pt idx="87">
                  <c:v>43284</c:v>
                </c:pt>
                <c:pt idx="88">
                  <c:v>43283</c:v>
                </c:pt>
                <c:pt idx="89">
                  <c:v>43280</c:v>
                </c:pt>
                <c:pt idx="90">
                  <c:v>43279</c:v>
                </c:pt>
                <c:pt idx="91">
                  <c:v>43278</c:v>
                </c:pt>
                <c:pt idx="92">
                  <c:v>43277</c:v>
                </c:pt>
                <c:pt idx="93">
                  <c:v>43276</c:v>
                </c:pt>
                <c:pt idx="94">
                  <c:v>43273</c:v>
                </c:pt>
                <c:pt idx="95">
                  <c:v>43272</c:v>
                </c:pt>
                <c:pt idx="96">
                  <c:v>43271</c:v>
                </c:pt>
                <c:pt idx="97">
                  <c:v>43270</c:v>
                </c:pt>
                <c:pt idx="98">
                  <c:v>43269</c:v>
                </c:pt>
                <c:pt idx="99">
                  <c:v>43266</c:v>
                </c:pt>
                <c:pt idx="100">
                  <c:v>43265</c:v>
                </c:pt>
                <c:pt idx="101">
                  <c:v>43264</c:v>
                </c:pt>
                <c:pt idx="102">
                  <c:v>43263</c:v>
                </c:pt>
                <c:pt idx="103">
                  <c:v>43262</c:v>
                </c:pt>
                <c:pt idx="104">
                  <c:v>43259</c:v>
                </c:pt>
                <c:pt idx="105">
                  <c:v>43258</c:v>
                </c:pt>
                <c:pt idx="106">
                  <c:v>43257</c:v>
                </c:pt>
                <c:pt idx="107">
                  <c:v>43256</c:v>
                </c:pt>
                <c:pt idx="108">
                  <c:v>43255</c:v>
                </c:pt>
                <c:pt idx="109">
                  <c:v>43252</c:v>
                </c:pt>
                <c:pt idx="110">
                  <c:v>43251</c:v>
                </c:pt>
                <c:pt idx="111">
                  <c:v>43250</c:v>
                </c:pt>
                <c:pt idx="112">
                  <c:v>43249</c:v>
                </c:pt>
                <c:pt idx="113">
                  <c:v>43248</c:v>
                </c:pt>
                <c:pt idx="114">
                  <c:v>43245</c:v>
                </c:pt>
                <c:pt idx="115">
                  <c:v>43244</c:v>
                </c:pt>
                <c:pt idx="116">
                  <c:v>43243</c:v>
                </c:pt>
                <c:pt idx="117">
                  <c:v>43242</c:v>
                </c:pt>
                <c:pt idx="118">
                  <c:v>43241</c:v>
                </c:pt>
                <c:pt idx="119">
                  <c:v>43238</c:v>
                </c:pt>
                <c:pt idx="120">
                  <c:v>43237</c:v>
                </c:pt>
                <c:pt idx="121">
                  <c:v>43236</c:v>
                </c:pt>
                <c:pt idx="122">
                  <c:v>43235</c:v>
                </c:pt>
                <c:pt idx="123">
                  <c:v>43234</c:v>
                </c:pt>
                <c:pt idx="124">
                  <c:v>43231</c:v>
                </c:pt>
                <c:pt idx="125">
                  <c:v>43230</c:v>
                </c:pt>
                <c:pt idx="126">
                  <c:v>43229</c:v>
                </c:pt>
                <c:pt idx="127">
                  <c:v>43228</c:v>
                </c:pt>
                <c:pt idx="128">
                  <c:v>43227</c:v>
                </c:pt>
                <c:pt idx="129">
                  <c:v>43224</c:v>
                </c:pt>
                <c:pt idx="130">
                  <c:v>43223</c:v>
                </c:pt>
                <c:pt idx="131">
                  <c:v>43222</c:v>
                </c:pt>
                <c:pt idx="132">
                  <c:v>43221</c:v>
                </c:pt>
                <c:pt idx="133">
                  <c:v>43220</c:v>
                </c:pt>
                <c:pt idx="134">
                  <c:v>43217</c:v>
                </c:pt>
                <c:pt idx="135">
                  <c:v>43216</c:v>
                </c:pt>
                <c:pt idx="136">
                  <c:v>43215</c:v>
                </c:pt>
                <c:pt idx="137">
                  <c:v>43214</c:v>
                </c:pt>
                <c:pt idx="138">
                  <c:v>43213</c:v>
                </c:pt>
                <c:pt idx="139">
                  <c:v>43210</c:v>
                </c:pt>
                <c:pt idx="140">
                  <c:v>43209</c:v>
                </c:pt>
                <c:pt idx="141">
                  <c:v>43208</c:v>
                </c:pt>
                <c:pt idx="142">
                  <c:v>43207</c:v>
                </c:pt>
                <c:pt idx="143">
                  <c:v>43206</c:v>
                </c:pt>
                <c:pt idx="144">
                  <c:v>43203</c:v>
                </c:pt>
                <c:pt idx="145">
                  <c:v>43202</c:v>
                </c:pt>
                <c:pt idx="146">
                  <c:v>43201</c:v>
                </c:pt>
                <c:pt idx="147">
                  <c:v>43200</c:v>
                </c:pt>
                <c:pt idx="148">
                  <c:v>43199</c:v>
                </c:pt>
                <c:pt idx="149">
                  <c:v>43196</c:v>
                </c:pt>
                <c:pt idx="150">
                  <c:v>43195</c:v>
                </c:pt>
                <c:pt idx="151">
                  <c:v>43194</c:v>
                </c:pt>
                <c:pt idx="152">
                  <c:v>43193</c:v>
                </c:pt>
                <c:pt idx="153">
                  <c:v>43192</c:v>
                </c:pt>
                <c:pt idx="154">
                  <c:v>43189</c:v>
                </c:pt>
                <c:pt idx="155">
                  <c:v>43188</c:v>
                </c:pt>
                <c:pt idx="156">
                  <c:v>43187</c:v>
                </c:pt>
                <c:pt idx="157">
                  <c:v>43186</c:v>
                </c:pt>
                <c:pt idx="158">
                  <c:v>43185</c:v>
                </c:pt>
                <c:pt idx="159">
                  <c:v>43182</c:v>
                </c:pt>
                <c:pt idx="160">
                  <c:v>43181</c:v>
                </c:pt>
                <c:pt idx="161">
                  <c:v>43180</c:v>
                </c:pt>
                <c:pt idx="162">
                  <c:v>43179</c:v>
                </c:pt>
                <c:pt idx="163">
                  <c:v>43178</c:v>
                </c:pt>
                <c:pt idx="164">
                  <c:v>43175</c:v>
                </c:pt>
                <c:pt idx="165">
                  <c:v>43174</c:v>
                </c:pt>
                <c:pt idx="166">
                  <c:v>43173</c:v>
                </c:pt>
                <c:pt idx="167">
                  <c:v>43172</c:v>
                </c:pt>
                <c:pt idx="168">
                  <c:v>43171</c:v>
                </c:pt>
                <c:pt idx="169">
                  <c:v>43168</c:v>
                </c:pt>
                <c:pt idx="170">
                  <c:v>43167</c:v>
                </c:pt>
                <c:pt idx="171">
                  <c:v>43166</c:v>
                </c:pt>
                <c:pt idx="172">
                  <c:v>43165</c:v>
                </c:pt>
                <c:pt idx="173">
                  <c:v>43164</c:v>
                </c:pt>
                <c:pt idx="174">
                  <c:v>43161</c:v>
                </c:pt>
                <c:pt idx="175">
                  <c:v>43160</c:v>
                </c:pt>
                <c:pt idx="176">
                  <c:v>43159</c:v>
                </c:pt>
                <c:pt idx="177">
                  <c:v>43158</c:v>
                </c:pt>
                <c:pt idx="178">
                  <c:v>43157</c:v>
                </c:pt>
                <c:pt idx="179">
                  <c:v>43154</c:v>
                </c:pt>
                <c:pt idx="180">
                  <c:v>43153</c:v>
                </c:pt>
                <c:pt idx="181">
                  <c:v>43152</c:v>
                </c:pt>
                <c:pt idx="182">
                  <c:v>43151</c:v>
                </c:pt>
                <c:pt idx="183">
                  <c:v>43150</c:v>
                </c:pt>
                <c:pt idx="184">
                  <c:v>43147</c:v>
                </c:pt>
                <c:pt idx="185">
                  <c:v>43146</c:v>
                </c:pt>
                <c:pt idx="186">
                  <c:v>43145</c:v>
                </c:pt>
                <c:pt idx="187">
                  <c:v>43144</c:v>
                </c:pt>
                <c:pt idx="188">
                  <c:v>43143</c:v>
                </c:pt>
                <c:pt idx="189">
                  <c:v>43140</c:v>
                </c:pt>
                <c:pt idx="190">
                  <c:v>43139</c:v>
                </c:pt>
                <c:pt idx="191">
                  <c:v>43138</c:v>
                </c:pt>
                <c:pt idx="192">
                  <c:v>43137</c:v>
                </c:pt>
                <c:pt idx="193">
                  <c:v>43136</c:v>
                </c:pt>
                <c:pt idx="194">
                  <c:v>43133</c:v>
                </c:pt>
                <c:pt idx="195">
                  <c:v>43132</c:v>
                </c:pt>
                <c:pt idx="196">
                  <c:v>43131</c:v>
                </c:pt>
                <c:pt idx="197">
                  <c:v>43130</c:v>
                </c:pt>
                <c:pt idx="198">
                  <c:v>43129</c:v>
                </c:pt>
                <c:pt idx="199">
                  <c:v>43126</c:v>
                </c:pt>
                <c:pt idx="200">
                  <c:v>43125</c:v>
                </c:pt>
                <c:pt idx="201">
                  <c:v>43124</c:v>
                </c:pt>
                <c:pt idx="202">
                  <c:v>43123</c:v>
                </c:pt>
                <c:pt idx="203">
                  <c:v>43122</c:v>
                </c:pt>
                <c:pt idx="204">
                  <c:v>43119</c:v>
                </c:pt>
                <c:pt idx="205">
                  <c:v>43118</c:v>
                </c:pt>
                <c:pt idx="206">
                  <c:v>43117</c:v>
                </c:pt>
                <c:pt idx="207">
                  <c:v>43116</c:v>
                </c:pt>
                <c:pt idx="208">
                  <c:v>43115</c:v>
                </c:pt>
                <c:pt idx="209">
                  <c:v>43112</c:v>
                </c:pt>
                <c:pt idx="210">
                  <c:v>43111</c:v>
                </c:pt>
                <c:pt idx="211">
                  <c:v>43110</c:v>
                </c:pt>
                <c:pt idx="212">
                  <c:v>43109</c:v>
                </c:pt>
                <c:pt idx="213">
                  <c:v>43108</c:v>
                </c:pt>
                <c:pt idx="214">
                  <c:v>43105</c:v>
                </c:pt>
                <c:pt idx="215">
                  <c:v>43104</c:v>
                </c:pt>
                <c:pt idx="216">
                  <c:v>43103</c:v>
                </c:pt>
                <c:pt idx="217">
                  <c:v>43102</c:v>
                </c:pt>
                <c:pt idx="218">
                  <c:v>43101</c:v>
                </c:pt>
                <c:pt idx="219">
                  <c:v>43098</c:v>
                </c:pt>
                <c:pt idx="220">
                  <c:v>43097</c:v>
                </c:pt>
                <c:pt idx="221">
                  <c:v>43096</c:v>
                </c:pt>
                <c:pt idx="222">
                  <c:v>43095</c:v>
                </c:pt>
                <c:pt idx="223">
                  <c:v>43094</c:v>
                </c:pt>
                <c:pt idx="224">
                  <c:v>43091</c:v>
                </c:pt>
                <c:pt idx="225">
                  <c:v>43090</c:v>
                </c:pt>
                <c:pt idx="226">
                  <c:v>43089</c:v>
                </c:pt>
                <c:pt idx="227">
                  <c:v>43088</c:v>
                </c:pt>
                <c:pt idx="228">
                  <c:v>43087</c:v>
                </c:pt>
                <c:pt idx="229">
                  <c:v>43084</c:v>
                </c:pt>
                <c:pt idx="230">
                  <c:v>43083</c:v>
                </c:pt>
                <c:pt idx="231">
                  <c:v>43082</c:v>
                </c:pt>
                <c:pt idx="232">
                  <c:v>43081</c:v>
                </c:pt>
                <c:pt idx="233">
                  <c:v>43080</c:v>
                </c:pt>
                <c:pt idx="234">
                  <c:v>43077</c:v>
                </c:pt>
                <c:pt idx="235">
                  <c:v>43076</c:v>
                </c:pt>
                <c:pt idx="236">
                  <c:v>43075</c:v>
                </c:pt>
                <c:pt idx="237">
                  <c:v>43074</c:v>
                </c:pt>
                <c:pt idx="238">
                  <c:v>43073</c:v>
                </c:pt>
                <c:pt idx="239">
                  <c:v>43070</c:v>
                </c:pt>
                <c:pt idx="240">
                  <c:v>43069</c:v>
                </c:pt>
                <c:pt idx="241">
                  <c:v>43068</c:v>
                </c:pt>
                <c:pt idx="242">
                  <c:v>43067</c:v>
                </c:pt>
                <c:pt idx="243">
                  <c:v>43066</c:v>
                </c:pt>
                <c:pt idx="244">
                  <c:v>43063</c:v>
                </c:pt>
                <c:pt idx="245">
                  <c:v>43062</c:v>
                </c:pt>
                <c:pt idx="246">
                  <c:v>43061</c:v>
                </c:pt>
                <c:pt idx="247">
                  <c:v>43060</c:v>
                </c:pt>
                <c:pt idx="248">
                  <c:v>43059</c:v>
                </c:pt>
                <c:pt idx="249">
                  <c:v>43056</c:v>
                </c:pt>
                <c:pt idx="250">
                  <c:v>43055</c:v>
                </c:pt>
                <c:pt idx="251">
                  <c:v>43054</c:v>
                </c:pt>
                <c:pt idx="252">
                  <c:v>43053</c:v>
                </c:pt>
                <c:pt idx="253">
                  <c:v>43052</c:v>
                </c:pt>
                <c:pt idx="254">
                  <c:v>43049</c:v>
                </c:pt>
                <c:pt idx="255">
                  <c:v>43048</c:v>
                </c:pt>
                <c:pt idx="256">
                  <c:v>43047</c:v>
                </c:pt>
                <c:pt idx="257">
                  <c:v>43046</c:v>
                </c:pt>
                <c:pt idx="258">
                  <c:v>43045</c:v>
                </c:pt>
                <c:pt idx="259">
                  <c:v>43042</c:v>
                </c:pt>
                <c:pt idx="260">
                  <c:v>43041</c:v>
                </c:pt>
                <c:pt idx="261">
                  <c:v>43040</c:v>
                </c:pt>
                <c:pt idx="262">
                  <c:v>43039</c:v>
                </c:pt>
                <c:pt idx="263">
                  <c:v>43038</c:v>
                </c:pt>
                <c:pt idx="264">
                  <c:v>43035</c:v>
                </c:pt>
                <c:pt idx="265">
                  <c:v>43034</c:v>
                </c:pt>
                <c:pt idx="266">
                  <c:v>43033</c:v>
                </c:pt>
                <c:pt idx="267">
                  <c:v>43032</c:v>
                </c:pt>
                <c:pt idx="268">
                  <c:v>43031</c:v>
                </c:pt>
                <c:pt idx="269">
                  <c:v>43028</c:v>
                </c:pt>
                <c:pt idx="270">
                  <c:v>43027</c:v>
                </c:pt>
                <c:pt idx="271">
                  <c:v>43026</c:v>
                </c:pt>
                <c:pt idx="272">
                  <c:v>43025</c:v>
                </c:pt>
                <c:pt idx="273">
                  <c:v>43024</c:v>
                </c:pt>
                <c:pt idx="274">
                  <c:v>43021</c:v>
                </c:pt>
                <c:pt idx="275">
                  <c:v>43020</c:v>
                </c:pt>
                <c:pt idx="276">
                  <c:v>43019</c:v>
                </c:pt>
                <c:pt idx="277">
                  <c:v>43018</c:v>
                </c:pt>
                <c:pt idx="278">
                  <c:v>43017</c:v>
                </c:pt>
                <c:pt idx="279">
                  <c:v>43014</c:v>
                </c:pt>
                <c:pt idx="280">
                  <c:v>43013</c:v>
                </c:pt>
                <c:pt idx="281">
                  <c:v>43012</c:v>
                </c:pt>
                <c:pt idx="282">
                  <c:v>43011</c:v>
                </c:pt>
                <c:pt idx="283">
                  <c:v>43010</c:v>
                </c:pt>
                <c:pt idx="284">
                  <c:v>43007</c:v>
                </c:pt>
                <c:pt idx="285">
                  <c:v>43006</c:v>
                </c:pt>
                <c:pt idx="286">
                  <c:v>43005</c:v>
                </c:pt>
                <c:pt idx="287">
                  <c:v>43004</c:v>
                </c:pt>
                <c:pt idx="288">
                  <c:v>43003</c:v>
                </c:pt>
                <c:pt idx="289">
                  <c:v>43000</c:v>
                </c:pt>
                <c:pt idx="290">
                  <c:v>42999</c:v>
                </c:pt>
                <c:pt idx="291">
                  <c:v>42998</c:v>
                </c:pt>
                <c:pt idx="292">
                  <c:v>42997</c:v>
                </c:pt>
                <c:pt idx="293">
                  <c:v>42996</c:v>
                </c:pt>
                <c:pt idx="294">
                  <c:v>42993</c:v>
                </c:pt>
                <c:pt idx="295">
                  <c:v>42992</c:v>
                </c:pt>
                <c:pt idx="296">
                  <c:v>42991</c:v>
                </c:pt>
                <c:pt idx="297">
                  <c:v>42990</c:v>
                </c:pt>
                <c:pt idx="298">
                  <c:v>42989</c:v>
                </c:pt>
                <c:pt idx="299">
                  <c:v>42986</c:v>
                </c:pt>
                <c:pt idx="300">
                  <c:v>42985</c:v>
                </c:pt>
                <c:pt idx="301">
                  <c:v>42984</c:v>
                </c:pt>
                <c:pt idx="302">
                  <c:v>42983</c:v>
                </c:pt>
                <c:pt idx="303">
                  <c:v>42982</c:v>
                </c:pt>
                <c:pt idx="304">
                  <c:v>42979</c:v>
                </c:pt>
                <c:pt idx="305">
                  <c:v>42978</c:v>
                </c:pt>
                <c:pt idx="306">
                  <c:v>42977</c:v>
                </c:pt>
                <c:pt idx="307">
                  <c:v>42976</c:v>
                </c:pt>
                <c:pt idx="308">
                  <c:v>42975</c:v>
                </c:pt>
                <c:pt idx="309">
                  <c:v>42972</c:v>
                </c:pt>
                <c:pt idx="310">
                  <c:v>42971</c:v>
                </c:pt>
                <c:pt idx="311">
                  <c:v>42970</c:v>
                </c:pt>
                <c:pt idx="312">
                  <c:v>42969</c:v>
                </c:pt>
                <c:pt idx="313">
                  <c:v>42968</c:v>
                </c:pt>
                <c:pt idx="314">
                  <c:v>42965</c:v>
                </c:pt>
                <c:pt idx="315">
                  <c:v>42964</c:v>
                </c:pt>
                <c:pt idx="316">
                  <c:v>42963</c:v>
                </c:pt>
                <c:pt idx="317">
                  <c:v>42962</c:v>
                </c:pt>
                <c:pt idx="318">
                  <c:v>42961</c:v>
                </c:pt>
                <c:pt idx="319">
                  <c:v>42958</c:v>
                </c:pt>
                <c:pt idx="320">
                  <c:v>42957</c:v>
                </c:pt>
                <c:pt idx="321">
                  <c:v>42956</c:v>
                </c:pt>
                <c:pt idx="322">
                  <c:v>42955</c:v>
                </c:pt>
                <c:pt idx="323">
                  <c:v>42954</c:v>
                </c:pt>
                <c:pt idx="324">
                  <c:v>42951</c:v>
                </c:pt>
                <c:pt idx="325">
                  <c:v>42950</c:v>
                </c:pt>
                <c:pt idx="326">
                  <c:v>42949</c:v>
                </c:pt>
                <c:pt idx="327">
                  <c:v>42948</c:v>
                </c:pt>
                <c:pt idx="328">
                  <c:v>42947</c:v>
                </c:pt>
                <c:pt idx="329">
                  <c:v>42944</c:v>
                </c:pt>
                <c:pt idx="330">
                  <c:v>42943</c:v>
                </c:pt>
                <c:pt idx="331">
                  <c:v>42942</c:v>
                </c:pt>
                <c:pt idx="332">
                  <c:v>42941</c:v>
                </c:pt>
                <c:pt idx="333">
                  <c:v>42940</c:v>
                </c:pt>
                <c:pt idx="334">
                  <c:v>42937</c:v>
                </c:pt>
                <c:pt idx="335">
                  <c:v>42936</c:v>
                </c:pt>
                <c:pt idx="336">
                  <c:v>42935</c:v>
                </c:pt>
                <c:pt idx="337">
                  <c:v>42934</c:v>
                </c:pt>
                <c:pt idx="338">
                  <c:v>42933</c:v>
                </c:pt>
                <c:pt idx="339">
                  <c:v>42930</c:v>
                </c:pt>
                <c:pt idx="340">
                  <c:v>42929</c:v>
                </c:pt>
                <c:pt idx="341">
                  <c:v>42928</c:v>
                </c:pt>
                <c:pt idx="342">
                  <c:v>42927</c:v>
                </c:pt>
                <c:pt idx="343">
                  <c:v>42926</c:v>
                </c:pt>
                <c:pt idx="344">
                  <c:v>42923</c:v>
                </c:pt>
                <c:pt idx="345">
                  <c:v>42922</c:v>
                </c:pt>
                <c:pt idx="346">
                  <c:v>42921</c:v>
                </c:pt>
                <c:pt idx="347">
                  <c:v>42920</c:v>
                </c:pt>
                <c:pt idx="348">
                  <c:v>42919</c:v>
                </c:pt>
                <c:pt idx="349">
                  <c:v>42916</c:v>
                </c:pt>
                <c:pt idx="350">
                  <c:v>42915</c:v>
                </c:pt>
                <c:pt idx="351">
                  <c:v>42914</c:v>
                </c:pt>
                <c:pt idx="352">
                  <c:v>42913</c:v>
                </c:pt>
                <c:pt idx="353">
                  <c:v>42912</c:v>
                </c:pt>
                <c:pt idx="354">
                  <c:v>42909</c:v>
                </c:pt>
                <c:pt idx="355">
                  <c:v>42908</c:v>
                </c:pt>
                <c:pt idx="356">
                  <c:v>42907</c:v>
                </c:pt>
                <c:pt idx="357">
                  <c:v>42906</c:v>
                </c:pt>
                <c:pt idx="358">
                  <c:v>42905</c:v>
                </c:pt>
                <c:pt idx="359">
                  <c:v>42902</c:v>
                </c:pt>
                <c:pt idx="360">
                  <c:v>42901</c:v>
                </c:pt>
                <c:pt idx="361">
                  <c:v>42900</c:v>
                </c:pt>
                <c:pt idx="362">
                  <c:v>42899</c:v>
                </c:pt>
                <c:pt idx="363">
                  <c:v>42898</c:v>
                </c:pt>
                <c:pt idx="364">
                  <c:v>42895</c:v>
                </c:pt>
                <c:pt idx="365">
                  <c:v>42894</c:v>
                </c:pt>
                <c:pt idx="366">
                  <c:v>42893</c:v>
                </c:pt>
                <c:pt idx="367">
                  <c:v>42892</c:v>
                </c:pt>
                <c:pt idx="368">
                  <c:v>42891</c:v>
                </c:pt>
                <c:pt idx="369">
                  <c:v>42888</c:v>
                </c:pt>
                <c:pt idx="370">
                  <c:v>42887</c:v>
                </c:pt>
                <c:pt idx="371">
                  <c:v>42886</c:v>
                </c:pt>
                <c:pt idx="372">
                  <c:v>42885</c:v>
                </c:pt>
                <c:pt idx="373">
                  <c:v>42884</c:v>
                </c:pt>
                <c:pt idx="374">
                  <c:v>42881</c:v>
                </c:pt>
                <c:pt idx="375">
                  <c:v>42880</c:v>
                </c:pt>
                <c:pt idx="376">
                  <c:v>42879</c:v>
                </c:pt>
                <c:pt idx="377">
                  <c:v>42878</c:v>
                </c:pt>
                <c:pt idx="378">
                  <c:v>42877</c:v>
                </c:pt>
                <c:pt idx="379">
                  <c:v>42874</c:v>
                </c:pt>
                <c:pt idx="380">
                  <c:v>42873</c:v>
                </c:pt>
                <c:pt idx="381">
                  <c:v>42872</c:v>
                </c:pt>
                <c:pt idx="382">
                  <c:v>42871</c:v>
                </c:pt>
                <c:pt idx="383">
                  <c:v>42870</c:v>
                </c:pt>
                <c:pt idx="384">
                  <c:v>42867</c:v>
                </c:pt>
                <c:pt idx="385">
                  <c:v>42866</c:v>
                </c:pt>
                <c:pt idx="386">
                  <c:v>42865</c:v>
                </c:pt>
                <c:pt idx="387">
                  <c:v>42864</c:v>
                </c:pt>
                <c:pt idx="388">
                  <c:v>42863</c:v>
                </c:pt>
                <c:pt idx="389">
                  <c:v>42860</c:v>
                </c:pt>
                <c:pt idx="390">
                  <c:v>42859</c:v>
                </c:pt>
                <c:pt idx="391">
                  <c:v>42858</c:v>
                </c:pt>
                <c:pt idx="392">
                  <c:v>42857</c:v>
                </c:pt>
                <c:pt idx="393">
                  <c:v>42856</c:v>
                </c:pt>
                <c:pt idx="394">
                  <c:v>42853</c:v>
                </c:pt>
                <c:pt idx="395">
                  <c:v>42852</c:v>
                </c:pt>
                <c:pt idx="396">
                  <c:v>42851</c:v>
                </c:pt>
                <c:pt idx="397">
                  <c:v>42850</c:v>
                </c:pt>
                <c:pt idx="398">
                  <c:v>42849</c:v>
                </c:pt>
                <c:pt idx="399">
                  <c:v>42846</c:v>
                </c:pt>
                <c:pt idx="400">
                  <c:v>42845</c:v>
                </c:pt>
                <c:pt idx="401">
                  <c:v>42844</c:v>
                </c:pt>
                <c:pt idx="402">
                  <c:v>42843</c:v>
                </c:pt>
                <c:pt idx="403">
                  <c:v>42842</c:v>
                </c:pt>
                <c:pt idx="404">
                  <c:v>42839</c:v>
                </c:pt>
                <c:pt idx="405">
                  <c:v>42838</c:v>
                </c:pt>
                <c:pt idx="406">
                  <c:v>42837</c:v>
                </c:pt>
                <c:pt idx="407">
                  <c:v>42836</c:v>
                </c:pt>
                <c:pt idx="408">
                  <c:v>42835</c:v>
                </c:pt>
                <c:pt idx="409">
                  <c:v>42832</c:v>
                </c:pt>
                <c:pt idx="410">
                  <c:v>42831</c:v>
                </c:pt>
                <c:pt idx="411">
                  <c:v>42830</c:v>
                </c:pt>
                <c:pt idx="412">
                  <c:v>42829</c:v>
                </c:pt>
                <c:pt idx="413">
                  <c:v>42828</c:v>
                </c:pt>
                <c:pt idx="414">
                  <c:v>42825</c:v>
                </c:pt>
                <c:pt idx="415">
                  <c:v>42824</c:v>
                </c:pt>
                <c:pt idx="416">
                  <c:v>42823</c:v>
                </c:pt>
                <c:pt idx="417">
                  <c:v>42822</c:v>
                </c:pt>
                <c:pt idx="418">
                  <c:v>42821</c:v>
                </c:pt>
                <c:pt idx="419">
                  <c:v>42818</c:v>
                </c:pt>
                <c:pt idx="420">
                  <c:v>42817</c:v>
                </c:pt>
                <c:pt idx="421">
                  <c:v>42816</c:v>
                </c:pt>
                <c:pt idx="422">
                  <c:v>42815</c:v>
                </c:pt>
                <c:pt idx="423">
                  <c:v>42814</c:v>
                </c:pt>
                <c:pt idx="424">
                  <c:v>42811</c:v>
                </c:pt>
                <c:pt idx="425">
                  <c:v>42810</c:v>
                </c:pt>
                <c:pt idx="426">
                  <c:v>42809</c:v>
                </c:pt>
                <c:pt idx="427">
                  <c:v>42808</c:v>
                </c:pt>
                <c:pt idx="428">
                  <c:v>42807</c:v>
                </c:pt>
                <c:pt idx="429">
                  <c:v>42804</c:v>
                </c:pt>
                <c:pt idx="430">
                  <c:v>42803</c:v>
                </c:pt>
                <c:pt idx="431">
                  <c:v>42802</c:v>
                </c:pt>
                <c:pt idx="432">
                  <c:v>42801</c:v>
                </c:pt>
                <c:pt idx="433">
                  <c:v>42800</c:v>
                </c:pt>
                <c:pt idx="434">
                  <c:v>42797</c:v>
                </c:pt>
                <c:pt idx="435">
                  <c:v>42796</c:v>
                </c:pt>
                <c:pt idx="436">
                  <c:v>42795</c:v>
                </c:pt>
                <c:pt idx="437">
                  <c:v>42794</c:v>
                </c:pt>
                <c:pt idx="438">
                  <c:v>42793</c:v>
                </c:pt>
                <c:pt idx="439">
                  <c:v>42790</c:v>
                </c:pt>
                <c:pt idx="440">
                  <c:v>42789</c:v>
                </c:pt>
                <c:pt idx="441">
                  <c:v>42788</c:v>
                </c:pt>
                <c:pt idx="442">
                  <c:v>42787</c:v>
                </c:pt>
                <c:pt idx="443">
                  <c:v>42786</c:v>
                </c:pt>
                <c:pt idx="444">
                  <c:v>42783</c:v>
                </c:pt>
                <c:pt idx="445">
                  <c:v>42782</c:v>
                </c:pt>
                <c:pt idx="446">
                  <c:v>42781</c:v>
                </c:pt>
                <c:pt idx="447">
                  <c:v>42780</c:v>
                </c:pt>
                <c:pt idx="448">
                  <c:v>42779</c:v>
                </c:pt>
                <c:pt idx="449">
                  <c:v>42776</c:v>
                </c:pt>
                <c:pt idx="450">
                  <c:v>42775</c:v>
                </c:pt>
                <c:pt idx="451">
                  <c:v>42774</c:v>
                </c:pt>
                <c:pt idx="452">
                  <c:v>42773</c:v>
                </c:pt>
                <c:pt idx="453">
                  <c:v>42772</c:v>
                </c:pt>
                <c:pt idx="454">
                  <c:v>42769</c:v>
                </c:pt>
                <c:pt idx="455">
                  <c:v>42768</c:v>
                </c:pt>
                <c:pt idx="456">
                  <c:v>42767</c:v>
                </c:pt>
                <c:pt idx="457">
                  <c:v>42766</c:v>
                </c:pt>
                <c:pt idx="458">
                  <c:v>42765</c:v>
                </c:pt>
                <c:pt idx="459">
                  <c:v>42762</c:v>
                </c:pt>
                <c:pt idx="460">
                  <c:v>42761</c:v>
                </c:pt>
                <c:pt idx="461">
                  <c:v>42760</c:v>
                </c:pt>
                <c:pt idx="462">
                  <c:v>42759</c:v>
                </c:pt>
                <c:pt idx="463">
                  <c:v>42758</c:v>
                </c:pt>
                <c:pt idx="464">
                  <c:v>42755</c:v>
                </c:pt>
                <c:pt idx="465">
                  <c:v>42754</c:v>
                </c:pt>
                <c:pt idx="466">
                  <c:v>42753</c:v>
                </c:pt>
                <c:pt idx="467">
                  <c:v>42752</c:v>
                </c:pt>
                <c:pt idx="468">
                  <c:v>42751</c:v>
                </c:pt>
                <c:pt idx="469">
                  <c:v>42748</c:v>
                </c:pt>
                <c:pt idx="470">
                  <c:v>42747</c:v>
                </c:pt>
                <c:pt idx="471">
                  <c:v>42746</c:v>
                </c:pt>
                <c:pt idx="472">
                  <c:v>42745</c:v>
                </c:pt>
                <c:pt idx="473">
                  <c:v>42744</c:v>
                </c:pt>
                <c:pt idx="474">
                  <c:v>42741</c:v>
                </c:pt>
                <c:pt idx="475">
                  <c:v>42740</c:v>
                </c:pt>
                <c:pt idx="476">
                  <c:v>42739</c:v>
                </c:pt>
                <c:pt idx="477">
                  <c:v>42738</c:v>
                </c:pt>
                <c:pt idx="478">
                  <c:v>42737</c:v>
                </c:pt>
                <c:pt idx="479">
                  <c:v>42734</c:v>
                </c:pt>
                <c:pt idx="480">
                  <c:v>42733</c:v>
                </c:pt>
                <c:pt idx="481">
                  <c:v>42732</c:v>
                </c:pt>
                <c:pt idx="482">
                  <c:v>42731</c:v>
                </c:pt>
                <c:pt idx="483">
                  <c:v>42730</c:v>
                </c:pt>
                <c:pt idx="484">
                  <c:v>42727</c:v>
                </c:pt>
                <c:pt idx="485">
                  <c:v>42726</c:v>
                </c:pt>
                <c:pt idx="486">
                  <c:v>42725</c:v>
                </c:pt>
                <c:pt idx="487">
                  <c:v>42724</c:v>
                </c:pt>
                <c:pt idx="488">
                  <c:v>42723</c:v>
                </c:pt>
                <c:pt idx="489">
                  <c:v>42720</c:v>
                </c:pt>
                <c:pt idx="490">
                  <c:v>42719</c:v>
                </c:pt>
                <c:pt idx="491">
                  <c:v>42718</c:v>
                </c:pt>
                <c:pt idx="492">
                  <c:v>42717</c:v>
                </c:pt>
                <c:pt idx="493">
                  <c:v>42716</c:v>
                </c:pt>
                <c:pt idx="494">
                  <c:v>42713</c:v>
                </c:pt>
                <c:pt idx="495">
                  <c:v>42712</c:v>
                </c:pt>
                <c:pt idx="496">
                  <c:v>42711</c:v>
                </c:pt>
                <c:pt idx="497">
                  <c:v>42710</c:v>
                </c:pt>
                <c:pt idx="498">
                  <c:v>42709</c:v>
                </c:pt>
                <c:pt idx="499">
                  <c:v>42706</c:v>
                </c:pt>
                <c:pt idx="500">
                  <c:v>42705</c:v>
                </c:pt>
                <c:pt idx="501">
                  <c:v>42704</c:v>
                </c:pt>
                <c:pt idx="502">
                  <c:v>42703</c:v>
                </c:pt>
                <c:pt idx="503">
                  <c:v>42702</c:v>
                </c:pt>
                <c:pt idx="504">
                  <c:v>42699</c:v>
                </c:pt>
                <c:pt idx="505">
                  <c:v>42698</c:v>
                </c:pt>
                <c:pt idx="506">
                  <c:v>42697</c:v>
                </c:pt>
                <c:pt idx="507">
                  <c:v>42696</c:v>
                </c:pt>
                <c:pt idx="508">
                  <c:v>42695</c:v>
                </c:pt>
                <c:pt idx="509">
                  <c:v>42692</c:v>
                </c:pt>
                <c:pt idx="510">
                  <c:v>42691</c:v>
                </c:pt>
                <c:pt idx="511">
                  <c:v>42690</c:v>
                </c:pt>
                <c:pt idx="512">
                  <c:v>42689</c:v>
                </c:pt>
                <c:pt idx="513">
                  <c:v>42688</c:v>
                </c:pt>
                <c:pt idx="514">
                  <c:v>42685</c:v>
                </c:pt>
                <c:pt idx="515">
                  <c:v>42684</c:v>
                </c:pt>
                <c:pt idx="516">
                  <c:v>42683</c:v>
                </c:pt>
                <c:pt idx="517">
                  <c:v>42682</c:v>
                </c:pt>
                <c:pt idx="518">
                  <c:v>42681</c:v>
                </c:pt>
                <c:pt idx="519">
                  <c:v>42678</c:v>
                </c:pt>
                <c:pt idx="520">
                  <c:v>42677</c:v>
                </c:pt>
                <c:pt idx="521">
                  <c:v>42676</c:v>
                </c:pt>
                <c:pt idx="522">
                  <c:v>42675</c:v>
                </c:pt>
                <c:pt idx="523">
                  <c:v>42674</c:v>
                </c:pt>
                <c:pt idx="524">
                  <c:v>42671</c:v>
                </c:pt>
                <c:pt idx="525">
                  <c:v>42670</c:v>
                </c:pt>
                <c:pt idx="526">
                  <c:v>42669</c:v>
                </c:pt>
                <c:pt idx="527">
                  <c:v>42668</c:v>
                </c:pt>
                <c:pt idx="528">
                  <c:v>42667</c:v>
                </c:pt>
                <c:pt idx="529">
                  <c:v>42664</c:v>
                </c:pt>
                <c:pt idx="530">
                  <c:v>42663</c:v>
                </c:pt>
                <c:pt idx="531">
                  <c:v>42662</c:v>
                </c:pt>
                <c:pt idx="532">
                  <c:v>42661</c:v>
                </c:pt>
                <c:pt idx="533">
                  <c:v>42660</c:v>
                </c:pt>
                <c:pt idx="534">
                  <c:v>42657</c:v>
                </c:pt>
                <c:pt idx="535">
                  <c:v>42656</c:v>
                </c:pt>
                <c:pt idx="536">
                  <c:v>42655</c:v>
                </c:pt>
                <c:pt idx="537">
                  <c:v>42654</c:v>
                </c:pt>
                <c:pt idx="538">
                  <c:v>42653</c:v>
                </c:pt>
                <c:pt idx="539">
                  <c:v>42650</c:v>
                </c:pt>
                <c:pt idx="540">
                  <c:v>42649</c:v>
                </c:pt>
                <c:pt idx="541">
                  <c:v>42648</c:v>
                </c:pt>
                <c:pt idx="542">
                  <c:v>42647</c:v>
                </c:pt>
                <c:pt idx="543">
                  <c:v>42646</c:v>
                </c:pt>
                <c:pt idx="544">
                  <c:v>42643</c:v>
                </c:pt>
                <c:pt idx="545">
                  <c:v>42642</c:v>
                </c:pt>
                <c:pt idx="546">
                  <c:v>42641</c:v>
                </c:pt>
                <c:pt idx="547">
                  <c:v>42640</c:v>
                </c:pt>
                <c:pt idx="548">
                  <c:v>42639</c:v>
                </c:pt>
                <c:pt idx="549">
                  <c:v>42636</c:v>
                </c:pt>
                <c:pt idx="550">
                  <c:v>42635</c:v>
                </c:pt>
                <c:pt idx="551">
                  <c:v>42634</c:v>
                </c:pt>
                <c:pt idx="552">
                  <c:v>42633</c:v>
                </c:pt>
                <c:pt idx="553">
                  <c:v>42632</c:v>
                </c:pt>
                <c:pt idx="554">
                  <c:v>42629</c:v>
                </c:pt>
                <c:pt idx="555">
                  <c:v>42628</c:v>
                </c:pt>
                <c:pt idx="556">
                  <c:v>42627</c:v>
                </c:pt>
                <c:pt idx="557">
                  <c:v>42626</c:v>
                </c:pt>
                <c:pt idx="558">
                  <c:v>42625</c:v>
                </c:pt>
                <c:pt idx="559">
                  <c:v>42622</c:v>
                </c:pt>
                <c:pt idx="560">
                  <c:v>42621</c:v>
                </c:pt>
                <c:pt idx="561">
                  <c:v>42620</c:v>
                </c:pt>
                <c:pt idx="562">
                  <c:v>42619</c:v>
                </c:pt>
                <c:pt idx="563">
                  <c:v>42618</c:v>
                </c:pt>
                <c:pt idx="564">
                  <c:v>42615</c:v>
                </c:pt>
                <c:pt idx="565">
                  <c:v>42614</c:v>
                </c:pt>
                <c:pt idx="566">
                  <c:v>42613</c:v>
                </c:pt>
                <c:pt idx="567">
                  <c:v>42612</c:v>
                </c:pt>
                <c:pt idx="568">
                  <c:v>42611</c:v>
                </c:pt>
                <c:pt idx="569">
                  <c:v>42608</c:v>
                </c:pt>
                <c:pt idx="570">
                  <c:v>42607</c:v>
                </c:pt>
                <c:pt idx="571">
                  <c:v>42606</c:v>
                </c:pt>
                <c:pt idx="572">
                  <c:v>42605</c:v>
                </c:pt>
                <c:pt idx="573">
                  <c:v>42604</c:v>
                </c:pt>
                <c:pt idx="574">
                  <c:v>42601</c:v>
                </c:pt>
                <c:pt idx="575">
                  <c:v>42600</c:v>
                </c:pt>
                <c:pt idx="576">
                  <c:v>42599</c:v>
                </c:pt>
                <c:pt idx="577">
                  <c:v>42598</c:v>
                </c:pt>
                <c:pt idx="578">
                  <c:v>42597</c:v>
                </c:pt>
                <c:pt idx="579">
                  <c:v>42594</c:v>
                </c:pt>
                <c:pt idx="580">
                  <c:v>42593</c:v>
                </c:pt>
                <c:pt idx="581">
                  <c:v>42592</c:v>
                </c:pt>
                <c:pt idx="582">
                  <c:v>42591</c:v>
                </c:pt>
                <c:pt idx="583">
                  <c:v>42590</c:v>
                </c:pt>
                <c:pt idx="584">
                  <c:v>42587</c:v>
                </c:pt>
                <c:pt idx="585">
                  <c:v>42586</c:v>
                </c:pt>
                <c:pt idx="586">
                  <c:v>42585</c:v>
                </c:pt>
                <c:pt idx="587">
                  <c:v>42584</c:v>
                </c:pt>
                <c:pt idx="588">
                  <c:v>42583</c:v>
                </c:pt>
                <c:pt idx="589">
                  <c:v>42580</c:v>
                </c:pt>
                <c:pt idx="590">
                  <c:v>42579</c:v>
                </c:pt>
                <c:pt idx="591">
                  <c:v>42578</c:v>
                </c:pt>
                <c:pt idx="592">
                  <c:v>42577</c:v>
                </c:pt>
                <c:pt idx="593">
                  <c:v>42576</c:v>
                </c:pt>
                <c:pt idx="594">
                  <c:v>42573</c:v>
                </c:pt>
                <c:pt idx="595">
                  <c:v>42572</c:v>
                </c:pt>
                <c:pt idx="596">
                  <c:v>42571</c:v>
                </c:pt>
                <c:pt idx="597">
                  <c:v>42570</c:v>
                </c:pt>
                <c:pt idx="598">
                  <c:v>42569</c:v>
                </c:pt>
                <c:pt idx="599">
                  <c:v>42566</c:v>
                </c:pt>
                <c:pt idx="600">
                  <c:v>42565</c:v>
                </c:pt>
                <c:pt idx="601">
                  <c:v>42564</c:v>
                </c:pt>
                <c:pt idx="602">
                  <c:v>42563</c:v>
                </c:pt>
                <c:pt idx="603">
                  <c:v>42562</c:v>
                </c:pt>
                <c:pt idx="604">
                  <c:v>42559</c:v>
                </c:pt>
                <c:pt idx="605">
                  <c:v>42558</c:v>
                </c:pt>
                <c:pt idx="606">
                  <c:v>42557</c:v>
                </c:pt>
                <c:pt idx="607">
                  <c:v>42556</c:v>
                </c:pt>
                <c:pt idx="608">
                  <c:v>42555</c:v>
                </c:pt>
                <c:pt idx="609">
                  <c:v>42552</c:v>
                </c:pt>
                <c:pt idx="610">
                  <c:v>42551</c:v>
                </c:pt>
                <c:pt idx="611">
                  <c:v>42550</c:v>
                </c:pt>
                <c:pt idx="612">
                  <c:v>42549</c:v>
                </c:pt>
                <c:pt idx="613">
                  <c:v>42548</c:v>
                </c:pt>
                <c:pt idx="614">
                  <c:v>42545</c:v>
                </c:pt>
                <c:pt idx="615">
                  <c:v>42544</c:v>
                </c:pt>
                <c:pt idx="616">
                  <c:v>42543</c:v>
                </c:pt>
                <c:pt idx="617">
                  <c:v>42542</c:v>
                </c:pt>
                <c:pt idx="618">
                  <c:v>42541</c:v>
                </c:pt>
                <c:pt idx="619">
                  <c:v>42538</c:v>
                </c:pt>
                <c:pt idx="620">
                  <c:v>42537</c:v>
                </c:pt>
                <c:pt idx="621">
                  <c:v>42536</c:v>
                </c:pt>
                <c:pt idx="622">
                  <c:v>42535</c:v>
                </c:pt>
                <c:pt idx="623">
                  <c:v>42534</c:v>
                </c:pt>
                <c:pt idx="624">
                  <c:v>42531</c:v>
                </c:pt>
                <c:pt idx="625">
                  <c:v>42530</c:v>
                </c:pt>
                <c:pt idx="626">
                  <c:v>42529</c:v>
                </c:pt>
                <c:pt idx="627">
                  <c:v>42528</c:v>
                </c:pt>
                <c:pt idx="628">
                  <c:v>42527</c:v>
                </c:pt>
                <c:pt idx="629">
                  <c:v>42524</c:v>
                </c:pt>
                <c:pt idx="630">
                  <c:v>42523</c:v>
                </c:pt>
                <c:pt idx="631">
                  <c:v>42522</c:v>
                </c:pt>
                <c:pt idx="632">
                  <c:v>42521</c:v>
                </c:pt>
                <c:pt idx="633">
                  <c:v>42520</c:v>
                </c:pt>
                <c:pt idx="634">
                  <c:v>42517</c:v>
                </c:pt>
                <c:pt idx="635">
                  <c:v>42516</c:v>
                </c:pt>
                <c:pt idx="636">
                  <c:v>42515</c:v>
                </c:pt>
                <c:pt idx="637">
                  <c:v>42514</c:v>
                </c:pt>
                <c:pt idx="638">
                  <c:v>42513</c:v>
                </c:pt>
                <c:pt idx="639">
                  <c:v>42510</c:v>
                </c:pt>
                <c:pt idx="640">
                  <c:v>42509</c:v>
                </c:pt>
                <c:pt idx="641">
                  <c:v>42508</c:v>
                </c:pt>
                <c:pt idx="642">
                  <c:v>42507</c:v>
                </c:pt>
                <c:pt idx="643">
                  <c:v>42506</c:v>
                </c:pt>
                <c:pt idx="644">
                  <c:v>42503</c:v>
                </c:pt>
                <c:pt idx="645">
                  <c:v>42502</c:v>
                </c:pt>
                <c:pt idx="646">
                  <c:v>42501</c:v>
                </c:pt>
                <c:pt idx="647">
                  <c:v>42500</c:v>
                </c:pt>
                <c:pt idx="648">
                  <c:v>42499</c:v>
                </c:pt>
                <c:pt idx="649">
                  <c:v>42496</c:v>
                </c:pt>
                <c:pt idx="650">
                  <c:v>42495</c:v>
                </c:pt>
                <c:pt idx="651">
                  <c:v>42494</c:v>
                </c:pt>
                <c:pt idx="652">
                  <c:v>42493</c:v>
                </c:pt>
                <c:pt idx="653">
                  <c:v>42492</c:v>
                </c:pt>
                <c:pt idx="654">
                  <c:v>42489</c:v>
                </c:pt>
                <c:pt idx="655">
                  <c:v>42488</c:v>
                </c:pt>
                <c:pt idx="656">
                  <c:v>42487</c:v>
                </c:pt>
                <c:pt idx="657">
                  <c:v>42486</c:v>
                </c:pt>
                <c:pt idx="658">
                  <c:v>42485</c:v>
                </c:pt>
                <c:pt idx="659">
                  <c:v>42482</c:v>
                </c:pt>
                <c:pt idx="660">
                  <c:v>42481</c:v>
                </c:pt>
                <c:pt idx="661">
                  <c:v>42480</c:v>
                </c:pt>
                <c:pt idx="662">
                  <c:v>42479</c:v>
                </c:pt>
                <c:pt idx="663">
                  <c:v>42478</c:v>
                </c:pt>
                <c:pt idx="664">
                  <c:v>42475</c:v>
                </c:pt>
                <c:pt idx="665">
                  <c:v>42474</c:v>
                </c:pt>
                <c:pt idx="666">
                  <c:v>42473</c:v>
                </c:pt>
                <c:pt idx="667">
                  <c:v>42472</c:v>
                </c:pt>
                <c:pt idx="668">
                  <c:v>42471</c:v>
                </c:pt>
                <c:pt idx="669">
                  <c:v>42468</c:v>
                </c:pt>
                <c:pt idx="670">
                  <c:v>42467</c:v>
                </c:pt>
                <c:pt idx="671">
                  <c:v>42466</c:v>
                </c:pt>
                <c:pt idx="672">
                  <c:v>42465</c:v>
                </c:pt>
                <c:pt idx="673">
                  <c:v>42464</c:v>
                </c:pt>
                <c:pt idx="674">
                  <c:v>42461</c:v>
                </c:pt>
                <c:pt idx="675">
                  <c:v>42460</c:v>
                </c:pt>
                <c:pt idx="676">
                  <c:v>42459</c:v>
                </c:pt>
                <c:pt idx="677">
                  <c:v>42458</c:v>
                </c:pt>
                <c:pt idx="678">
                  <c:v>42457</c:v>
                </c:pt>
                <c:pt idx="679">
                  <c:v>42454</c:v>
                </c:pt>
                <c:pt idx="680">
                  <c:v>42453</c:v>
                </c:pt>
                <c:pt idx="681">
                  <c:v>42452</c:v>
                </c:pt>
                <c:pt idx="682">
                  <c:v>42451</c:v>
                </c:pt>
                <c:pt idx="683">
                  <c:v>42450</c:v>
                </c:pt>
                <c:pt idx="684">
                  <c:v>42447</c:v>
                </c:pt>
                <c:pt idx="685">
                  <c:v>42446</c:v>
                </c:pt>
                <c:pt idx="686">
                  <c:v>42445</c:v>
                </c:pt>
                <c:pt idx="687">
                  <c:v>42444</c:v>
                </c:pt>
                <c:pt idx="688">
                  <c:v>42443</c:v>
                </c:pt>
                <c:pt idx="689">
                  <c:v>42440</c:v>
                </c:pt>
                <c:pt idx="690">
                  <c:v>42439</c:v>
                </c:pt>
                <c:pt idx="691">
                  <c:v>42438</c:v>
                </c:pt>
                <c:pt idx="692">
                  <c:v>42437</c:v>
                </c:pt>
                <c:pt idx="693">
                  <c:v>42436</c:v>
                </c:pt>
                <c:pt idx="694">
                  <c:v>42433</c:v>
                </c:pt>
                <c:pt idx="695">
                  <c:v>42432</c:v>
                </c:pt>
                <c:pt idx="696">
                  <c:v>42431</c:v>
                </c:pt>
                <c:pt idx="697">
                  <c:v>42430</c:v>
                </c:pt>
                <c:pt idx="698">
                  <c:v>42429</c:v>
                </c:pt>
                <c:pt idx="699">
                  <c:v>42426</c:v>
                </c:pt>
                <c:pt idx="700">
                  <c:v>42425</c:v>
                </c:pt>
                <c:pt idx="701">
                  <c:v>42424</c:v>
                </c:pt>
                <c:pt idx="702">
                  <c:v>42423</c:v>
                </c:pt>
                <c:pt idx="703">
                  <c:v>42422</c:v>
                </c:pt>
                <c:pt idx="704">
                  <c:v>42419</c:v>
                </c:pt>
                <c:pt idx="705">
                  <c:v>42418</c:v>
                </c:pt>
                <c:pt idx="706">
                  <c:v>42417</c:v>
                </c:pt>
                <c:pt idx="707">
                  <c:v>42416</c:v>
                </c:pt>
                <c:pt idx="708">
                  <c:v>42415</c:v>
                </c:pt>
                <c:pt idx="709">
                  <c:v>42412</c:v>
                </c:pt>
                <c:pt idx="710">
                  <c:v>42411</c:v>
                </c:pt>
                <c:pt idx="711">
                  <c:v>42410</c:v>
                </c:pt>
                <c:pt idx="712">
                  <c:v>42409</c:v>
                </c:pt>
                <c:pt idx="713">
                  <c:v>42408</c:v>
                </c:pt>
                <c:pt idx="714">
                  <c:v>42405</c:v>
                </c:pt>
                <c:pt idx="715">
                  <c:v>42404</c:v>
                </c:pt>
                <c:pt idx="716">
                  <c:v>42403</c:v>
                </c:pt>
                <c:pt idx="717">
                  <c:v>42402</c:v>
                </c:pt>
                <c:pt idx="718">
                  <c:v>42401</c:v>
                </c:pt>
                <c:pt idx="719">
                  <c:v>42398</c:v>
                </c:pt>
                <c:pt idx="720">
                  <c:v>42397</c:v>
                </c:pt>
                <c:pt idx="721">
                  <c:v>42396</c:v>
                </c:pt>
                <c:pt idx="722">
                  <c:v>42395</c:v>
                </c:pt>
                <c:pt idx="723">
                  <c:v>42394</c:v>
                </c:pt>
                <c:pt idx="724">
                  <c:v>42391</c:v>
                </c:pt>
                <c:pt idx="725">
                  <c:v>42390</c:v>
                </c:pt>
                <c:pt idx="726">
                  <c:v>42389</c:v>
                </c:pt>
                <c:pt idx="727">
                  <c:v>42388</c:v>
                </c:pt>
                <c:pt idx="728">
                  <c:v>42387</c:v>
                </c:pt>
                <c:pt idx="729">
                  <c:v>42384</c:v>
                </c:pt>
                <c:pt idx="730">
                  <c:v>42383</c:v>
                </c:pt>
                <c:pt idx="731">
                  <c:v>42382</c:v>
                </c:pt>
                <c:pt idx="732">
                  <c:v>42381</c:v>
                </c:pt>
                <c:pt idx="733">
                  <c:v>42380</c:v>
                </c:pt>
                <c:pt idx="734">
                  <c:v>42377</c:v>
                </c:pt>
                <c:pt idx="735">
                  <c:v>42376</c:v>
                </c:pt>
                <c:pt idx="736">
                  <c:v>42375</c:v>
                </c:pt>
                <c:pt idx="737">
                  <c:v>42374</c:v>
                </c:pt>
                <c:pt idx="738">
                  <c:v>42373</c:v>
                </c:pt>
                <c:pt idx="739">
                  <c:v>42370</c:v>
                </c:pt>
                <c:pt idx="740">
                  <c:v>42369</c:v>
                </c:pt>
                <c:pt idx="741">
                  <c:v>42368</c:v>
                </c:pt>
                <c:pt idx="742">
                  <c:v>42367</c:v>
                </c:pt>
                <c:pt idx="743">
                  <c:v>42366</c:v>
                </c:pt>
                <c:pt idx="744">
                  <c:v>42363</c:v>
                </c:pt>
                <c:pt idx="745">
                  <c:v>42362</c:v>
                </c:pt>
                <c:pt idx="746">
                  <c:v>42361</c:v>
                </c:pt>
                <c:pt idx="747">
                  <c:v>42360</c:v>
                </c:pt>
                <c:pt idx="748">
                  <c:v>42359</c:v>
                </c:pt>
                <c:pt idx="749">
                  <c:v>42356</c:v>
                </c:pt>
                <c:pt idx="750">
                  <c:v>42355</c:v>
                </c:pt>
                <c:pt idx="751">
                  <c:v>42354</c:v>
                </c:pt>
                <c:pt idx="752">
                  <c:v>42353</c:v>
                </c:pt>
                <c:pt idx="753">
                  <c:v>42352</c:v>
                </c:pt>
                <c:pt idx="754">
                  <c:v>42349</c:v>
                </c:pt>
                <c:pt idx="755">
                  <c:v>42348</c:v>
                </c:pt>
                <c:pt idx="756">
                  <c:v>42347</c:v>
                </c:pt>
                <c:pt idx="757">
                  <c:v>42346</c:v>
                </c:pt>
                <c:pt idx="758">
                  <c:v>42345</c:v>
                </c:pt>
                <c:pt idx="759">
                  <c:v>42342</c:v>
                </c:pt>
                <c:pt idx="760">
                  <c:v>42341</c:v>
                </c:pt>
                <c:pt idx="761">
                  <c:v>42340</c:v>
                </c:pt>
                <c:pt idx="762">
                  <c:v>42339</c:v>
                </c:pt>
                <c:pt idx="763">
                  <c:v>42338</c:v>
                </c:pt>
                <c:pt idx="764">
                  <c:v>42335</c:v>
                </c:pt>
                <c:pt idx="765">
                  <c:v>42334</c:v>
                </c:pt>
                <c:pt idx="766">
                  <c:v>42333</c:v>
                </c:pt>
                <c:pt idx="767">
                  <c:v>42332</c:v>
                </c:pt>
                <c:pt idx="768">
                  <c:v>42331</c:v>
                </c:pt>
                <c:pt idx="769">
                  <c:v>42328</c:v>
                </c:pt>
                <c:pt idx="770">
                  <c:v>42327</c:v>
                </c:pt>
                <c:pt idx="771">
                  <c:v>42326</c:v>
                </c:pt>
                <c:pt idx="772">
                  <c:v>42325</c:v>
                </c:pt>
                <c:pt idx="773">
                  <c:v>42324</c:v>
                </c:pt>
                <c:pt idx="774">
                  <c:v>42321</c:v>
                </c:pt>
                <c:pt idx="775">
                  <c:v>42320</c:v>
                </c:pt>
                <c:pt idx="776">
                  <c:v>42319</c:v>
                </c:pt>
                <c:pt idx="777">
                  <c:v>42318</c:v>
                </c:pt>
                <c:pt idx="778">
                  <c:v>42317</c:v>
                </c:pt>
                <c:pt idx="779">
                  <c:v>42314</c:v>
                </c:pt>
                <c:pt idx="780">
                  <c:v>42313</c:v>
                </c:pt>
                <c:pt idx="781">
                  <c:v>42312</c:v>
                </c:pt>
                <c:pt idx="782">
                  <c:v>42311</c:v>
                </c:pt>
                <c:pt idx="783">
                  <c:v>42310</c:v>
                </c:pt>
                <c:pt idx="784">
                  <c:v>42307</c:v>
                </c:pt>
                <c:pt idx="785">
                  <c:v>42306</c:v>
                </c:pt>
                <c:pt idx="786">
                  <c:v>42305</c:v>
                </c:pt>
                <c:pt idx="787">
                  <c:v>42304</c:v>
                </c:pt>
                <c:pt idx="788">
                  <c:v>42303</c:v>
                </c:pt>
                <c:pt idx="789">
                  <c:v>42300</c:v>
                </c:pt>
                <c:pt idx="790">
                  <c:v>42299</c:v>
                </c:pt>
                <c:pt idx="791">
                  <c:v>42298</c:v>
                </c:pt>
                <c:pt idx="792">
                  <c:v>42297</c:v>
                </c:pt>
                <c:pt idx="793">
                  <c:v>42296</c:v>
                </c:pt>
                <c:pt idx="794">
                  <c:v>42293</c:v>
                </c:pt>
                <c:pt idx="795">
                  <c:v>42292</c:v>
                </c:pt>
                <c:pt idx="796">
                  <c:v>42291</c:v>
                </c:pt>
                <c:pt idx="797">
                  <c:v>42290</c:v>
                </c:pt>
                <c:pt idx="798">
                  <c:v>42289</c:v>
                </c:pt>
                <c:pt idx="799">
                  <c:v>42286</c:v>
                </c:pt>
                <c:pt idx="800">
                  <c:v>42285</c:v>
                </c:pt>
                <c:pt idx="801">
                  <c:v>42284</c:v>
                </c:pt>
                <c:pt idx="802">
                  <c:v>42283</c:v>
                </c:pt>
                <c:pt idx="803">
                  <c:v>42282</c:v>
                </c:pt>
                <c:pt idx="804">
                  <c:v>42279</c:v>
                </c:pt>
                <c:pt idx="805">
                  <c:v>42278</c:v>
                </c:pt>
                <c:pt idx="806">
                  <c:v>42277</c:v>
                </c:pt>
                <c:pt idx="807">
                  <c:v>42276</c:v>
                </c:pt>
                <c:pt idx="808">
                  <c:v>42275</c:v>
                </c:pt>
                <c:pt idx="809">
                  <c:v>42272</c:v>
                </c:pt>
                <c:pt idx="810">
                  <c:v>42271</c:v>
                </c:pt>
                <c:pt idx="811">
                  <c:v>42270</c:v>
                </c:pt>
                <c:pt idx="812">
                  <c:v>42269</c:v>
                </c:pt>
                <c:pt idx="813">
                  <c:v>42268</c:v>
                </c:pt>
                <c:pt idx="814">
                  <c:v>42265</c:v>
                </c:pt>
                <c:pt idx="815">
                  <c:v>42264</c:v>
                </c:pt>
                <c:pt idx="816">
                  <c:v>42263</c:v>
                </c:pt>
                <c:pt idx="817">
                  <c:v>42262</c:v>
                </c:pt>
                <c:pt idx="818">
                  <c:v>42261</c:v>
                </c:pt>
                <c:pt idx="819">
                  <c:v>42258</c:v>
                </c:pt>
                <c:pt idx="820">
                  <c:v>42257</c:v>
                </c:pt>
                <c:pt idx="821">
                  <c:v>42256</c:v>
                </c:pt>
                <c:pt idx="822">
                  <c:v>42255</c:v>
                </c:pt>
                <c:pt idx="823">
                  <c:v>42254</c:v>
                </c:pt>
                <c:pt idx="824">
                  <c:v>42251</c:v>
                </c:pt>
                <c:pt idx="825">
                  <c:v>42250</c:v>
                </c:pt>
                <c:pt idx="826">
                  <c:v>42249</c:v>
                </c:pt>
                <c:pt idx="827">
                  <c:v>42248</c:v>
                </c:pt>
                <c:pt idx="828">
                  <c:v>42247</c:v>
                </c:pt>
                <c:pt idx="829">
                  <c:v>42244</c:v>
                </c:pt>
                <c:pt idx="830">
                  <c:v>42243</c:v>
                </c:pt>
                <c:pt idx="831">
                  <c:v>42242</c:v>
                </c:pt>
                <c:pt idx="832">
                  <c:v>42241</c:v>
                </c:pt>
                <c:pt idx="833">
                  <c:v>42240</c:v>
                </c:pt>
                <c:pt idx="834">
                  <c:v>42237</c:v>
                </c:pt>
                <c:pt idx="835">
                  <c:v>42236</c:v>
                </c:pt>
                <c:pt idx="836">
                  <c:v>42235</c:v>
                </c:pt>
                <c:pt idx="837">
                  <c:v>42234</c:v>
                </c:pt>
                <c:pt idx="838">
                  <c:v>42233</c:v>
                </c:pt>
                <c:pt idx="839">
                  <c:v>42230</c:v>
                </c:pt>
                <c:pt idx="840">
                  <c:v>42229</c:v>
                </c:pt>
                <c:pt idx="841">
                  <c:v>42228</c:v>
                </c:pt>
                <c:pt idx="842">
                  <c:v>42227</c:v>
                </c:pt>
                <c:pt idx="843">
                  <c:v>42226</c:v>
                </c:pt>
                <c:pt idx="844">
                  <c:v>42223</c:v>
                </c:pt>
                <c:pt idx="845">
                  <c:v>42222</c:v>
                </c:pt>
                <c:pt idx="846">
                  <c:v>42221</c:v>
                </c:pt>
                <c:pt idx="847">
                  <c:v>42220</c:v>
                </c:pt>
                <c:pt idx="848">
                  <c:v>42219</c:v>
                </c:pt>
                <c:pt idx="849">
                  <c:v>42216</c:v>
                </c:pt>
                <c:pt idx="850">
                  <c:v>42215</c:v>
                </c:pt>
                <c:pt idx="851">
                  <c:v>42214</c:v>
                </c:pt>
                <c:pt idx="852">
                  <c:v>42213</c:v>
                </c:pt>
                <c:pt idx="853">
                  <c:v>42212</c:v>
                </c:pt>
                <c:pt idx="854">
                  <c:v>42209</c:v>
                </c:pt>
                <c:pt idx="855">
                  <c:v>42208</c:v>
                </c:pt>
                <c:pt idx="856">
                  <c:v>42207</c:v>
                </c:pt>
                <c:pt idx="857">
                  <c:v>42206</c:v>
                </c:pt>
                <c:pt idx="858">
                  <c:v>42205</c:v>
                </c:pt>
                <c:pt idx="859">
                  <c:v>42202</c:v>
                </c:pt>
                <c:pt idx="860">
                  <c:v>42201</c:v>
                </c:pt>
                <c:pt idx="861">
                  <c:v>42200</c:v>
                </c:pt>
                <c:pt idx="862">
                  <c:v>42199</c:v>
                </c:pt>
                <c:pt idx="863">
                  <c:v>42198</c:v>
                </c:pt>
                <c:pt idx="864">
                  <c:v>42195</c:v>
                </c:pt>
                <c:pt idx="865">
                  <c:v>42194</c:v>
                </c:pt>
                <c:pt idx="866">
                  <c:v>42193</c:v>
                </c:pt>
                <c:pt idx="867">
                  <c:v>42192</c:v>
                </c:pt>
                <c:pt idx="868">
                  <c:v>42191</c:v>
                </c:pt>
                <c:pt idx="869">
                  <c:v>42188</c:v>
                </c:pt>
                <c:pt idx="870">
                  <c:v>42187</c:v>
                </c:pt>
                <c:pt idx="871">
                  <c:v>42186</c:v>
                </c:pt>
                <c:pt idx="872">
                  <c:v>42185</c:v>
                </c:pt>
                <c:pt idx="873">
                  <c:v>42184</c:v>
                </c:pt>
                <c:pt idx="874">
                  <c:v>42181</c:v>
                </c:pt>
                <c:pt idx="875">
                  <c:v>42180</c:v>
                </c:pt>
                <c:pt idx="876">
                  <c:v>42179</c:v>
                </c:pt>
                <c:pt idx="877">
                  <c:v>42178</c:v>
                </c:pt>
                <c:pt idx="878">
                  <c:v>42177</c:v>
                </c:pt>
                <c:pt idx="879">
                  <c:v>42174</c:v>
                </c:pt>
                <c:pt idx="880">
                  <c:v>42173</c:v>
                </c:pt>
                <c:pt idx="881">
                  <c:v>42172</c:v>
                </c:pt>
                <c:pt idx="882">
                  <c:v>42171</c:v>
                </c:pt>
                <c:pt idx="883">
                  <c:v>42170</c:v>
                </c:pt>
                <c:pt idx="884">
                  <c:v>42167</c:v>
                </c:pt>
                <c:pt idx="885">
                  <c:v>42166</c:v>
                </c:pt>
                <c:pt idx="886">
                  <c:v>42165</c:v>
                </c:pt>
                <c:pt idx="887">
                  <c:v>42164</c:v>
                </c:pt>
                <c:pt idx="888">
                  <c:v>42163</c:v>
                </c:pt>
                <c:pt idx="889">
                  <c:v>42160</c:v>
                </c:pt>
                <c:pt idx="890">
                  <c:v>42159</c:v>
                </c:pt>
                <c:pt idx="891">
                  <c:v>42158</c:v>
                </c:pt>
                <c:pt idx="892">
                  <c:v>42157</c:v>
                </c:pt>
                <c:pt idx="893">
                  <c:v>42156</c:v>
                </c:pt>
                <c:pt idx="894">
                  <c:v>42153</c:v>
                </c:pt>
                <c:pt idx="895">
                  <c:v>42152</c:v>
                </c:pt>
                <c:pt idx="896">
                  <c:v>42151</c:v>
                </c:pt>
                <c:pt idx="897">
                  <c:v>42150</c:v>
                </c:pt>
                <c:pt idx="898">
                  <c:v>42149</c:v>
                </c:pt>
                <c:pt idx="899">
                  <c:v>42146</c:v>
                </c:pt>
                <c:pt idx="900">
                  <c:v>42145</c:v>
                </c:pt>
                <c:pt idx="901">
                  <c:v>42144</c:v>
                </c:pt>
                <c:pt idx="902">
                  <c:v>42143</c:v>
                </c:pt>
                <c:pt idx="903">
                  <c:v>42142</c:v>
                </c:pt>
                <c:pt idx="904">
                  <c:v>42139</c:v>
                </c:pt>
                <c:pt idx="905">
                  <c:v>42138</c:v>
                </c:pt>
                <c:pt idx="906">
                  <c:v>42137</c:v>
                </c:pt>
                <c:pt idx="907">
                  <c:v>42136</c:v>
                </c:pt>
                <c:pt idx="908">
                  <c:v>42135</c:v>
                </c:pt>
                <c:pt idx="909">
                  <c:v>42132</c:v>
                </c:pt>
                <c:pt idx="910">
                  <c:v>42131</c:v>
                </c:pt>
                <c:pt idx="911">
                  <c:v>42130</c:v>
                </c:pt>
                <c:pt idx="912">
                  <c:v>42129</c:v>
                </c:pt>
                <c:pt idx="913">
                  <c:v>42128</c:v>
                </c:pt>
                <c:pt idx="914">
                  <c:v>42125</c:v>
                </c:pt>
                <c:pt idx="915">
                  <c:v>42124</c:v>
                </c:pt>
                <c:pt idx="916">
                  <c:v>42123</c:v>
                </c:pt>
                <c:pt idx="917">
                  <c:v>42122</c:v>
                </c:pt>
                <c:pt idx="918">
                  <c:v>42121</c:v>
                </c:pt>
                <c:pt idx="919">
                  <c:v>42118</c:v>
                </c:pt>
                <c:pt idx="920">
                  <c:v>42117</c:v>
                </c:pt>
                <c:pt idx="921">
                  <c:v>42116</c:v>
                </c:pt>
                <c:pt idx="922">
                  <c:v>42115</c:v>
                </c:pt>
                <c:pt idx="923">
                  <c:v>42114</c:v>
                </c:pt>
                <c:pt idx="924">
                  <c:v>42111</c:v>
                </c:pt>
                <c:pt idx="925">
                  <c:v>42110</c:v>
                </c:pt>
                <c:pt idx="926">
                  <c:v>42109</c:v>
                </c:pt>
                <c:pt idx="927">
                  <c:v>42108</c:v>
                </c:pt>
                <c:pt idx="928">
                  <c:v>42107</c:v>
                </c:pt>
                <c:pt idx="929">
                  <c:v>42104</c:v>
                </c:pt>
                <c:pt idx="930">
                  <c:v>42103</c:v>
                </c:pt>
                <c:pt idx="931">
                  <c:v>42102</c:v>
                </c:pt>
                <c:pt idx="932">
                  <c:v>42101</c:v>
                </c:pt>
                <c:pt idx="933">
                  <c:v>42100</c:v>
                </c:pt>
                <c:pt idx="934">
                  <c:v>42097</c:v>
                </c:pt>
                <c:pt idx="935">
                  <c:v>42096</c:v>
                </c:pt>
                <c:pt idx="936">
                  <c:v>42095</c:v>
                </c:pt>
                <c:pt idx="937">
                  <c:v>42094</c:v>
                </c:pt>
                <c:pt idx="938">
                  <c:v>42093</c:v>
                </c:pt>
                <c:pt idx="939">
                  <c:v>42090</c:v>
                </c:pt>
                <c:pt idx="940">
                  <c:v>42089</c:v>
                </c:pt>
                <c:pt idx="941">
                  <c:v>42088</c:v>
                </c:pt>
                <c:pt idx="942">
                  <c:v>42087</c:v>
                </c:pt>
                <c:pt idx="943">
                  <c:v>42086</c:v>
                </c:pt>
                <c:pt idx="944">
                  <c:v>42083</c:v>
                </c:pt>
                <c:pt idx="945">
                  <c:v>42082</c:v>
                </c:pt>
                <c:pt idx="946">
                  <c:v>42081</c:v>
                </c:pt>
                <c:pt idx="947">
                  <c:v>42080</c:v>
                </c:pt>
                <c:pt idx="948">
                  <c:v>42079</c:v>
                </c:pt>
                <c:pt idx="949">
                  <c:v>42076</c:v>
                </c:pt>
                <c:pt idx="950">
                  <c:v>42075</c:v>
                </c:pt>
                <c:pt idx="951">
                  <c:v>42074</c:v>
                </c:pt>
                <c:pt idx="952">
                  <c:v>42073</c:v>
                </c:pt>
                <c:pt idx="953">
                  <c:v>42072</c:v>
                </c:pt>
                <c:pt idx="954">
                  <c:v>42069</c:v>
                </c:pt>
                <c:pt idx="955">
                  <c:v>42068</c:v>
                </c:pt>
                <c:pt idx="956">
                  <c:v>42067</c:v>
                </c:pt>
                <c:pt idx="957">
                  <c:v>42066</c:v>
                </c:pt>
                <c:pt idx="958">
                  <c:v>42065</c:v>
                </c:pt>
                <c:pt idx="959">
                  <c:v>42062</c:v>
                </c:pt>
                <c:pt idx="960">
                  <c:v>42061</c:v>
                </c:pt>
                <c:pt idx="961">
                  <c:v>42060</c:v>
                </c:pt>
                <c:pt idx="962">
                  <c:v>42059</c:v>
                </c:pt>
                <c:pt idx="963">
                  <c:v>42058</c:v>
                </c:pt>
                <c:pt idx="964">
                  <c:v>42055</c:v>
                </c:pt>
                <c:pt idx="965">
                  <c:v>42054</c:v>
                </c:pt>
                <c:pt idx="966">
                  <c:v>42053</c:v>
                </c:pt>
                <c:pt idx="967">
                  <c:v>42052</c:v>
                </c:pt>
                <c:pt idx="968">
                  <c:v>42051</c:v>
                </c:pt>
                <c:pt idx="969">
                  <c:v>42048</c:v>
                </c:pt>
                <c:pt idx="970">
                  <c:v>42047</c:v>
                </c:pt>
                <c:pt idx="971">
                  <c:v>42046</c:v>
                </c:pt>
                <c:pt idx="972">
                  <c:v>42045</c:v>
                </c:pt>
                <c:pt idx="973">
                  <c:v>42044</c:v>
                </c:pt>
                <c:pt idx="974">
                  <c:v>42041</c:v>
                </c:pt>
                <c:pt idx="975">
                  <c:v>42040</c:v>
                </c:pt>
                <c:pt idx="976">
                  <c:v>42039</c:v>
                </c:pt>
                <c:pt idx="977">
                  <c:v>42038</c:v>
                </c:pt>
                <c:pt idx="978">
                  <c:v>42037</c:v>
                </c:pt>
                <c:pt idx="979">
                  <c:v>42034</c:v>
                </c:pt>
                <c:pt idx="980">
                  <c:v>42033</c:v>
                </c:pt>
                <c:pt idx="981">
                  <c:v>42032</c:v>
                </c:pt>
                <c:pt idx="982">
                  <c:v>42031</c:v>
                </c:pt>
                <c:pt idx="983">
                  <c:v>42030</c:v>
                </c:pt>
                <c:pt idx="984">
                  <c:v>42027</c:v>
                </c:pt>
                <c:pt idx="985">
                  <c:v>42026</c:v>
                </c:pt>
                <c:pt idx="986">
                  <c:v>42025</c:v>
                </c:pt>
                <c:pt idx="987">
                  <c:v>42024</c:v>
                </c:pt>
                <c:pt idx="988">
                  <c:v>42023</c:v>
                </c:pt>
                <c:pt idx="989">
                  <c:v>42020</c:v>
                </c:pt>
                <c:pt idx="990">
                  <c:v>42019</c:v>
                </c:pt>
                <c:pt idx="991">
                  <c:v>42018</c:v>
                </c:pt>
                <c:pt idx="992">
                  <c:v>42017</c:v>
                </c:pt>
                <c:pt idx="993">
                  <c:v>42016</c:v>
                </c:pt>
                <c:pt idx="994">
                  <c:v>42013</c:v>
                </c:pt>
                <c:pt idx="995">
                  <c:v>42012</c:v>
                </c:pt>
                <c:pt idx="996">
                  <c:v>42011</c:v>
                </c:pt>
                <c:pt idx="997">
                  <c:v>42010</c:v>
                </c:pt>
                <c:pt idx="998">
                  <c:v>42009</c:v>
                </c:pt>
                <c:pt idx="999">
                  <c:v>42006</c:v>
                </c:pt>
                <c:pt idx="1000">
                  <c:v>42005</c:v>
                </c:pt>
                <c:pt idx="1001">
                  <c:v>42004</c:v>
                </c:pt>
                <c:pt idx="1002">
                  <c:v>42003</c:v>
                </c:pt>
                <c:pt idx="1003">
                  <c:v>42002</c:v>
                </c:pt>
                <c:pt idx="1004">
                  <c:v>41999</c:v>
                </c:pt>
                <c:pt idx="1005">
                  <c:v>41998</c:v>
                </c:pt>
                <c:pt idx="1006">
                  <c:v>41997</c:v>
                </c:pt>
                <c:pt idx="1007">
                  <c:v>41996</c:v>
                </c:pt>
                <c:pt idx="1008">
                  <c:v>41995</c:v>
                </c:pt>
                <c:pt idx="1009">
                  <c:v>41992</c:v>
                </c:pt>
                <c:pt idx="1010">
                  <c:v>41991</c:v>
                </c:pt>
                <c:pt idx="1011">
                  <c:v>41990</c:v>
                </c:pt>
                <c:pt idx="1012">
                  <c:v>41989</c:v>
                </c:pt>
                <c:pt idx="1013">
                  <c:v>41988</c:v>
                </c:pt>
                <c:pt idx="1014">
                  <c:v>41985</c:v>
                </c:pt>
                <c:pt idx="1015">
                  <c:v>41984</c:v>
                </c:pt>
                <c:pt idx="1016">
                  <c:v>41983</c:v>
                </c:pt>
                <c:pt idx="1017">
                  <c:v>41982</c:v>
                </c:pt>
                <c:pt idx="1018">
                  <c:v>41981</c:v>
                </c:pt>
                <c:pt idx="1019">
                  <c:v>41978</c:v>
                </c:pt>
                <c:pt idx="1020">
                  <c:v>41977</c:v>
                </c:pt>
                <c:pt idx="1021">
                  <c:v>41976</c:v>
                </c:pt>
                <c:pt idx="1022">
                  <c:v>41975</c:v>
                </c:pt>
                <c:pt idx="1023">
                  <c:v>41974</c:v>
                </c:pt>
                <c:pt idx="1024">
                  <c:v>41971</c:v>
                </c:pt>
                <c:pt idx="1025">
                  <c:v>41970</c:v>
                </c:pt>
                <c:pt idx="1026">
                  <c:v>41969</c:v>
                </c:pt>
                <c:pt idx="1027">
                  <c:v>41968</c:v>
                </c:pt>
                <c:pt idx="1028">
                  <c:v>41967</c:v>
                </c:pt>
                <c:pt idx="1029">
                  <c:v>41964</c:v>
                </c:pt>
                <c:pt idx="1030">
                  <c:v>41963</c:v>
                </c:pt>
                <c:pt idx="1031">
                  <c:v>41962</c:v>
                </c:pt>
                <c:pt idx="1032">
                  <c:v>41961</c:v>
                </c:pt>
                <c:pt idx="1033">
                  <c:v>41960</c:v>
                </c:pt>
                <c:pt idx="1034">
                  <c:v>41957</c:v>
                </c:pt>
                <c:pt idx="1035">
                  <c:v>41956</c:v>
                </c:pt>
                <c:pt idx="1036">
                  <c:v>41955</c:v>
                </c:pt>
                <c:pt idx="1037">
                  <c:v>41954</c:v>
                </c:pt>
                <c:pt idx="1038">
                  <c:v>41953</c:v>
                </c:pt>
                <c:pt idx="1039">
                  <c:v>41950</c:v>
                </c:pt>
                <c:pt idx="1040">
                  <c:v>41949</c:v>
                </c:pt>
                <c:pt idx="1041">
                  <c:v>41948</c:v>
                </c:pt>
                <c:pt idx="1042">
                  <c:v>41947</c:v>
                </c:pt>
                <c:pt idx="1043">
                  <c:v>41946</c:v>
                </c:pt>
                <c:pt idx="1044">
                  <c:v>41943</c:v>
                </c:pt>
                <c:pt idx="1045">
                  <c:v>41942</c:v>
                </c:pt>
                <c:pt idx="1046">
                  <c:v>41941</c:v>
                </c:pt>
                <c:pt idx="1047">
                  <c:v>41940</c:v>
                </c:pt>
                <c:pt idx="1048">
                  <c:v>41939</c:v>
                </c:pt>
                <c:pt idx="1049">
                  <c:v>41936</c:v>
                </c:pt>
                <c:pt idx="1050">
                  <c:v>41935</c:v>
                </c:pt>
                <c:pt idx="1051">
                  <c:v>41934</c:v>
                </c:pt>
                <c:pt idx="1052">
                  <c:v>41933</c:v>
                </c:pt>
                <c:pt idx="1053">
                  <c:v>41932</c:v>
                </c:pt>
                <c:pt idx="1054">
                  <c:v>41929</c:v>
                </c:pt>
                <c:pt idx="1055">
                  <c:v>41928</c:v>
                </c:pt>
                <c:pt idx="1056">
                  <c:v>41927</c:v>
                </c:pt>
                <c:pt idx="1057">
                  <c:v>41926</c:v>
                </c:pt>
                <c:pt idx="1058">
                  <c:v>41925</c:v>
                </c:pt>
                <c:pt idx="1059">
                  <c:v>41922</c:v>
                </c:pt>
                <c:pt idx="1060">
                  <c:v>41921</c:v>
                </c:pt>
                <c:pt idx="1061">
                  <c:v>41920</c:v>
                </c:pt>
                <c:pt idx="1062">
                  <c:v>41919</c:v>
                </c:pt>
                <c:pt idx="1063">
                  <c:v>41918</c:v>
                </c:pt>
                <c:pt idx="1064">
                  <c:v>41915</c:v>
                </c:pt>
                <c:pt idx="1065">
                  <c:v>41914</c:v>
                </c:pt>
                <c:pt idx="1066">
                  <c:v>41913</c:v>
                </c:pt>
                <c:pt idx="1067">
                  <c:v>41912</c:v>
                </c:pt>
                <c:pt idx="1068">
                  <c:v>41911</c:v>
                </c:pt>
                <c:pt idx="1069">
                  <c:v>41908</c:v>
                </c:pt>
                <c:pt idx="1070">
                  <c:v>41907</c:v>
                </c:pt>
                <c:pt idx="1071">
                  <c:v>41906</c:v>
                </c:pt>
                <c:pt idx="1072">
                  <c:v>41905</c:v>
                </c:pt>
                <c:pt idx="1073">
                  <c:v>41904</c:v>
                </c:pt>
                <c:pt idx="1074">
                  <c:v>41901</c:v>
                </c:pt>
                <c:pt idx="1075">
                  <c:v>41900</c:v>
                </c:pt>
                <c:pt idx="1076">
                  <c:v>41899</c:v>
                </c:pt>
                <c:pt idx="1077">
                  <c:v>41898</c:v>
                </c:pt>
                <c:pt idx="1078">
                  <c:v>41897</c:v>
                </c:pt>
                <c:pt idx="1079">
                  <c:v>41894</c:v>
                </c:pt>
                <c:pt idx="1080">
                  <c:v>41893</c:v>
                </c:pt>
                <c:pt idx="1081">
                  <c:v>41892</c:v>
                </c:pt>
                <c:pt idx="1082">
                  <c:v>41891</c:v>
                </c:pt>
                <c:pt idx="1083">
                  <c:v>41890</c:v>
                </c:pt>
                <c:pt idx="1084">
                  <c:v>41887</c:v>
                </c:pt>
                <c:pt idx="1085">
                  <c:v>41886</c:v>
                </c:pt>
                <c:pt idx="1086">
                  <c:v>41885</c:v>
                </c:pt>
                <c:pt idx="1087">
                  <c:v>41884</c:v>
                </c:pt>
                <c:pt idx="1088">
                  <c:v>41883</c:v>
                </c:pt>
                <c:pt idx="1089">
                  <c:v>41880</c:v>
                </c:pt>
                <c:pt idx="1090">
                  <c:v>41879</c:v>
                </c:pt>
                <c:pt idx="1091">
                  <c:v>41878</c:v>
                </c:pt>
                <c:pt idx="1092">
                  <c:v>41877</c:v>
                </c:pt>
                <c:pt idx="1093">
                  <c:v>41876</c:v>
                </c:pt>
                <c:pt idx="1094">
                  <c:v>41873</c:v>
                </c:pt>
                <c:pt idx="1095">
                  <c:v>41872</c:v>
                </c:pt>
                <c:pt idx="1096">
                  <c:v>41871</c:v>
                </c:pt>
                <c:pt idx="1097">
                  <c:v>41870</c:v>
                </c:pt>
                <c:pt idx="1098">
                  <c:v>41869</c:v>
                </c:pt>
                <c:pt idx="1099">
                  <c:v>41866</c:v>
                </c:pt>
                <c:pt idx="1100">
                  <c:v>41865</c:v>
                </c:pt>
                <c:pt idx="1101">
                  <c:v>41864</c:v>
                </c:pt>
                <c:pt idx="1102">
                  <c:v>41863</c:v>
                </c:pt>
                <c:pt idx="1103">
                  <c:v>41862</c:v>
                </c:pt>
                <c:pt idx="1104">
                  <c:v>41859</c:v>
                </c:pt>
                <c:pt idx="1105">
                  <c:v>41858</c:v>
                </c:pt>
                <c:pt idx="1106">
                  <c:v>41857</c:v>
                </c:pt>
                <c:pt idx="1107">
                  <c:v>41856</c:v>
                </c:pt>
                <c:pt idx="1108">
                  <c:v>41855</c:v>
                </c:pt>
                <c:pt idx="1109">
                  <c:v>41852</c:v>
                </c:pt>
                <c:pt idx="1110">
                  <c:v>41851</c:v>
                </c:pt>
                <c:pt idx="1111">
                  <c:v>41850</c:v>
                </c:pt>
                <c:pt idx="1112">
                  <c:v>41849</c:v>
                </c:pt>
                <c:pt idx="1113">
                  <c:v>41848</c:v>
                </c:pt>
                <c:pt idx="1114">
                  <c:v>41845</c:v>
                </c:pt>
                <c:pt idx="1115">
                  <c:v>41844</c:v>
                </c:pt>
                <c:pt idx="1116">
                  <c:v>41843</c:v>
                </c:pt>
                <c:pt idx="1117">
                  <c:v>41842</c:v>
                </c:pt>
                <c:pt idx="1118">
                  <c:v>41841</c:v>
                </c:pt>
                <c:pt idx="1119">
                  <c:v>41838</c:v>
                </c:pt>
                <c:pt idx="1120">
                  <c:v>41837</c:v>
                </c:pt>
                <c:pt idx="1121">
                  <c:v>41836</c:v>
                </c:pt>
                <c:pt idx="1122">
                  <c:v>41835</c:v>
                </c:pt>
                <c:pt idx="1123">
                  <c:v>41834</c:v>
                </c:pt>
                <c:pt idx="1124">
                  <c:v>41831</c:v>
                </c:pt>
                <c:pt idx="1125">
                  <c:v>41830</c:v>
                </c:pt>
                <c:pt idx="1126">
                  <c:v>41829</c:v>
                </c:pt>
                <c:pt idx="1127">
                  <c:v>41828</c:v>
                </c:pt>
                <c:pt idx="1128">
                  <c:v>41827</c:v>
                </c:pt>
                <c:pt idx="1129">
                  <c:v>41824</c:v>
                </c:pt>
                <c:pt idx="1130">
                  <c:v>41823</c:v>
                </c:pt>
                <c:pt idx="1131">
                  <c:v>41822</c:v>
                </c:pt>
                <c:pt idx="1132">
                  <c:v>41821</c:v>
                </c:pt>
                <c:pt idx="1133">
                  <c:v>41820</c:v>
                </c:pt>
                <c:pt idx="1134">
                  <c:v>41817</c:v>
                </c:pt>
                <c:pt idx="1135">
                  <c:v>41816</c:v>
                </c:pt>
                <c:pt idx="1136">
                  <c:v>41815</c:v>
                </c:pt>
                <c:pt idx="1137">
                  <c:v>41814</c:v>
                </c:pt>
                <c:pt idx="1138">
                  <c:v>41813</c:v>
                </c:pt>
                <c:pt idx="1139">
                  <c:v>41810</c:v>
                </c:pt>
                <c:pt idx="1140">
                  <c:v>41809</c:v>
                </c:pt>
                <c:pt idx="1141">
                  <c:v>41808</c:v>
                </c:pt>
                <c:pt idx="1142">
                  <c:v>41807</c:v>
                </c:pt>
                <c:pt idx="1143">
                  <c:v>41806</c:v>
                </c:pt>
                <c:pt idx="1144">
                  <c:v>41803</c:v>
                </c:pt>
                <c:pt idx="1145">
                  <c:v>41802</c:v>
                </c:pt>
                <c:pt idx="1146">
                  <c:v>41801</c:v>
                </c:pt>
                <c:pt idx="1147">
                  <c:v>41800</c:v>
                </c:pt>
                <c:pt idx="1148">
                  <c:v>41799</c:v>
                </c:pt>
                <c:pt idx="1149">
                  <c:v>41796</c:v>
                </c:pt>
                <c:pt idx="1150">
                  <c:v>41795</c:v>
                </c:pt>
                <c:pt idx="1151">
                  <c:v>41794</c:v>
                </c:pt>
                <c:pt idx="1152">
                  <c:v>41793</c:v>
                </c:pt>
                <c:pt idx="1153">
                  <c:v>41792</c:v>
                </c:pt>
                <c:pt idx="1154">
                  <c:v>41789</c:v>
                </c:pt>
                <c:pt idx="1155">
                  <c:v>41788</c:v>
                </c:pt>
                <c:pt idx="1156">
                  <c:v>41787</c:v>
                </c:pt>
                <c:pt idx="1157">
                  <c:v>41786</c:v>
                </c:pt>
                <c:pt idx="1158">
                  <c:v>41785</c:v>
                </c:pt>
                <c:pt idx="1159">
                  <c:v>41782</c:v>
                </c:pt>
                <c:pt idx="1160">
                  <c:v>41781</c:v>
                </c:pt>
                <c:pt idx="1161">
                  <c:v>41780</c:v>
                </c:pt>
                <c:pt idx="1162">
                  <c:v>41779</c:v>
                </c:pt>
                <c:pt idx="1163">
                  <c:v>41778</c:v>
                </c:pt>
                <c:pt idx="1164">
                  <c:v>41775</c:v>
                </c:pt>
                <c:pt idx="1165">
                  <c:v>41774</c:v>
                </c:pt>
                <c:pt idx="1166">
                  <c:v>41773</c:v>
                </c:pt>
                <c:pt idx="1167">
                  <c:v>41772</c:v>
                </c:pt>
                <c:pt idx="1168">
                  <c:v>41771</c:v>
                </c:pt>
                <c:pt idx="1169">
                  <c:v>41768</c:v>
                </c:pt>
                <c:pt idx="1170">
                  <c:v>41767</c:v>
                </c:pt>
                <c:pt idx="1171">
                  <c:v>41766</c:v>
                </c:pt>
                <c:pt idx="1172">
                  <c:v>41765</c:v>
                </c:pt>
                <c:pt idx="1173">
                  <c:v>41764</c:v>
                </c:pt>
                <c:pt idx="1174">
                  <c:v>41761</c:v>
                </c:pt>
                <c:pt idx="1175">
                  <c:v>41760</c:v>
                </c:pt>
                <c:pt idx="1176">
                  <c:v>41759</c:v>
                </c:pt>
                <c:pt idx="1177">
                  <c:v>41758</c:v>
                </c:pt>
                <c:pt idx="1178">
                  <c:v>41757</c:v>
                </c:pt>
                <c:pt idx="1179">
                  <c:v>41754</c:v>
                </c:pt>
                <c:pt idx="1180">
                  <c:v>41753</c:v>
                </c:pt>
                <c:pt idx="1181">
                  <c:v>41752</c:v>
                </c:pt>
                <c:pt idx="1182">
                  <c:v>41751</c:v>
                </c:pt>
                <c:pt idx="1183">
                  <c:v>41750</c:v>
                </c:pt>
                <c:pt idx="1184">
                  <c:v>41747</c:v>
                </c:pt>
                <c:pt idx="1185">
                  <c:v>41746</c:v>
                </c:pt>
                <c:pt idx="1186">
                  <c:v>41745</c:v>
                </c:pt>
                <c:pt idx="1187">
                  <c:v>41744</c:v>
                </c:pt>
                <c:pt idx="1188">
                  <c:v>41743</c:v>
                </c:pt>
                <c:pt idx="1189">
                  <c:v>41740</c:v>
                </c:pt>
                <c:pt idx="1190">
                  <c:v>41739</c:v>
                </c:pt>
                <c:pt idx="1191">
                  <c:v>41738</c:v>
                </c:pt>
                <c:pt idx="1192">
                  <c:v>41737</c:v>
                </c:pt>
                <c:pt idx="1193">
                  <c:v>41736</c:v>
                </c:pt>
                <c:pt idx="1194">
                  <c:v>41733</c:v>
                </c:pt>
                <c:pt idx="1195">
                  <c:v>41732</c:v>
                </c:pt>
                <c:pt idx="1196">
                  <c:v>41731</c:v>
                </c:pt>
                <c:pt idx="1197">
                  <c:v>41730</c:v>
                </c:pt>
                <c:pt idx="1198">
                  <c:v>41729</c:v>
                </c:pt>
                <c:pt idx="1199">
                  <c:v>41726</c:v>
                </c:pt>
                <c:pt idx="1200">
                  <c:v>41725</c:v>
                </c:pt>
                <c:pt idx="1201">
                  <c:v>41724</c:v>
                </c:pt>
                <c:pt idx="1202">
                  <c:v>41723</c:v>
                </c:pt>
                <c:pt idx="1203">
                  <c:v>41722</c:v>
                </c:pt>
                <c:pt idx="1204">
                  <c:v>41719</c:v>
                </c:pt>
                <c:pt idx="1205">
                  <c:v>41718</c:v>
                </c:pt>
                <c:pt idx="1206">
                  <c:v>41717</c:v>
                </c:pt>
                <c:pt idx="1207">
                  <c:v>41716</c:v>
                </c:pt>
                <c:pt idx="1208">
                  <c:v>41715</c:v>
                </c:pt>
                <c:pt idx="1209">
                  <c:v>41712</c:v>
                </c:pt>
                <c:pt idx="1210">
                  <c:v>41711</c:v>
                </c:pt>
                <c:pt idx="1211">
                  <c:v>41710</c:v>
                </c:pt>
                <c:pt idx="1212">
                  <c:v>41709</c:v>
                </c:pt>
                <c:pt idx="1213">
                  <c:v>41708</c:v>
                </c:pt>
                <c:pt idx="1214">
                  <c:v>41705</c:v>
                </c:pt>
                <c:pt idx="1215">
                  <c:v>41704</c:v>
                </c:pt>
                <c:pt idx="1216">
                  <c:v>41703</c:v>
                </c:pt>
                <c:pt idx="1217">
                  <c:v>41702</c:v>
                </c:pt>
                <c:pt idx="1218">
                  <c:v>41701</c:v>
                </c:pt>
                <c:pt idx="1219">
                  <c:v>41698</c:v>
                </c:pt>
                <c:pt idx="1220">
                  <c:v>41697</c:v>
                </c:pt>
                <c:pt idx="1221">
                  <c:v>41696</c:v>
                </c:pt>
                <c:pt idx="1222">
                  <c:v>41695</c:v>
                </c:pt>
                <c:pt idx="1223">
                  <c:v>41694</c:v>
                </c:pt>
                <c:pt idx="1224">
                  <c:v>41691</c:v>
                </c:pt>
                <c:pt idx="1225">
                  <c:v>41690</c:v>
                </c:pt>
                <c:pt idx="1226">
                  <c:v>41689</c:v>
                </c:pt>
                <c:pt idx="1227">
                  <c:v>41688</c:v>
                </c:pt>
                <c:pt idx="1228">
                  <c:v>41687</c:v>
                </c:pt>
                <c:pt idx="1229">
                  <c:v>41684</c:v>
                </c:pt>
                <c:pt idx="1230">
                  <c:v>41683</c:v>
                </c:pt>
                <c:pt idx="1231">
                  <c:v>41682</c:v>
                </c:pt>
                <c:pt idx="1232">
                  <c:v>41681</c:v>
                </c:pt>
                <c:pt idx="1233">
                  <c:v>41680</c:v>
                </c:pt>
                <c:pt idx="1234">
                  <c:v>41677</c:v>
                </c:pt>
                <c:pt idx="1235">
                  <c:v>41676</c:v>
                </c:pt>
                <c:pt idx="1236">
                  <c:v>41675</c:v>
                </c:pt>
                <c:pt idx="1237">
                  <c:v>41674</c:v>
                </c:pt>
                <c:pt idx="1238">
                  <c:v>41673</c:v>
                </c:pt>
                <c:pt idx="1239">
                  <c:v>41670</c:v>
                </c:pt>
                <c:pt idx="1240">
                  <c:v>41669</c:v>
                </c:pt>
                <c:pt idx="1241">
                  <c:v>41668</c:v>
                </c:pt>
                <c:pt idx="1242">
                  <c:v>41667</c:v>
                </c:pt>
                <c:pt idx="1243">
                  <c:v>41666</c:v>
                </c:pt>
                <c:pt idx="1244">
                  <c:v>41663</c:v>
                </c:pt>
                <c:pt idx="1245">
                  <c:v>41662</c:v>
                </c:pt>
                <c:pt idx="1246">
                  <c:v>41661</c:v>
                </c:pt>
                <c:pt idx="1247">
                  <c:v>41660</c:v>
                </c:pt>
                <c:pt idx="1248">
                  <c:v>41659</c:v>
                </c:pt>
                <c:pt idx="1249">
                  <c:v>41656</c:v>
                </c:pt>
                <c:pt idx="1250">
                  <c:v>41655</c:v>
                </c:pt>
                <c:pt idx="1251">
                  <c:v>41654</c:v>
                </c:pt>
                <c:pt idx="1252">
                  <c:v>41653</c:v>
                </c:pt>
                <c:pt idx="1253">
                  <c:v>41652</c:v>
                </c:pt>
                <c:pt idx="1254">
                  <c:v>41649</c:v>
                </c:pt>
                <c:pt idx="1255">
                  <c:v>41648</c:v>
                </c:pt>
                <c:pt idx="1256">
                  <c:v>41647</c:v>
                </c:pt>
                <c:pt idx="1257">
                  <c:v>41646</c:v>
                </c:pt>
                <c:pt idx="1258">
                  <c:v>41645</c:v>
                </c:pt>
                <c:pt idx="1259">
                  <c:v>41642</c:v>
                </c:pt>
                <c:pt idx="1260">
                  <c:v>41641</c:v>
                </c:pt>
                <c:pt idx="1261">
                  <c:v>41640</c:v>
                </c:pt>
                <c:pt idx="1262">
                  <c:v>41639</c:v>
                </c:pt>
                <c:pt idx="1263">
                  <c:v>41638</c:v>
                </c:pt>
                <c:pt idx="1264">
                  <c:v>41635</c:v>
                </c:pt>
                <c:pt idx="1265">
                  <c:v>41634</c:v>
                </c:pt>
                <c:pt idx="1266">
                  <c:v>41633</c:v>
                </c:pt>
                <c:pt idx="1267">
                  <c:v>41632</c:v>
                </c:pt>
                <c:pt idx="1268">
                  <c:v>41631</c:v>
                </c:pt>
                <c:pt idx="1269">
                  <c:v>41628</c:v>
                </c:pt>
                <c:pt idx="1270">
                  <c:v>41627</c:v>
                </c:pt>
                <c:pt idx="1271">
                  <c:v>41626</c:v>
                </c:pt>
                <c:pt idx="1272">
                  <c:v>41625</c:v>
                </c:pt>
                <c:pt idx="1273">
                  <c:v>41624</c:v>
                </c:pt>
                <c:pt idx="1274">
                  <c:v>41621</c:v>
                </c:pt>
                <c:pt idx="1275">
                  <c:v>41620</c:v>
                </c:pt>
                <c:pt idx="1276">
                  <c:v>41619</c:v>
                </c:pt>
                <c:pt idx="1277">
                  <c:v>41618</c:v>
                </c:pt>
                <c:pt idx="1278">
                  <c:v>41617</c:v>
                </c:pt>
                <c:pt idx="1279">
                  <c:v>41614</c:v>
                </c:pt>
                <c:pt idx="1280">
                  <c:v>41613</c:v>
                </c:pt>
                <c:pt idx="1281">
                  <c:v>41612</c:v>
                </c:pt>
                <c:pt idx="1282">
                  <c:v>41611</c:v>
                </c:pt>
                <c:pt idx="1283">
                  <c:v>41610</c:v>
                </c:pt>
                <c:pt idx="1284">
                  <c:v>41607</c:v>
                </c:pt>
                <c:pt idx="1285">
                  <c:v>41606</c:v>
                </c:pt>
                <c:pt idx="1286">
                  <c:v>41605</c:v>
                </c:pt>
                <c:pt idx="1287">
                  <c:v>41604</c:v>
                </c:pt>
                <c:pt idx="1288">
                  <c:v>41603</c:v>
                </c:pt>
                <c:pt idx="1289">
                  <c:v>41600</c:v>
                </c:pt>
                <c:pt idx="1290">
                  <c:v>41599</c:v>
                </c:pt>
                <c:pt idx="1291">
                  <c:v>41598</c:v>
                </c:pt>
                <c:pt idx="1292">
                  <c:v>41597</c:v>
                </c:pt>
                <c:pt idx="1293">
                  <c:v>41596</c:v>
                </c:pt>
                <c:pt idx="1294">
                  <c:v>41593</c:v>
                </c:pt>
                <c:pt idx="1295">
                  <c:v>41592</c:v>
                </c:pt>
                <c:pt idx="1296">
                  <c:v>41591</c:v>
                </c:pt>
                <c:pt idx="1297">
                  <c:v>41590</c:v>
                </c:pt>
                <c:pt idx="1298">
                  <c:v>41589</c:v>
                </c:pt>
                <c:pt idx="1299">
                  <c:v>41586</c:v>
                </c:pt>
                <c:pt idx="1300">
                  <c:v>41585</c:v>
                </c:pt>
                <c:pt idx="1301">
                  <c:v>41584</c:v>
                </c:pt>
                <c:pt idx="1302">
                  <c:v>41583</c:v>
                </c:pt>
                <c:pt idx="1303">
                  <c:v>41582</c:v>
                </c:pt>
                <c:pt idx="1304">
                  <c:v>41579</c:v>
                </c:pt>
                <c:pt idx="1305">
                  <c:v>41578</c:v>
                </c:pt>
                <c:pt idx="1306">
                  <c:v>41577</c:v>
                </c:pt>
                <c:pt idx="1307">
                  <c:v>41576</c:v>
                </c:pt>
                <c:pt idx="1308">
                  <c:v>41575</c:v>
                </c:pt>
                <c:pt idx="1309">
                  <c:v>41572</c:v>
                </c:pt>
                <c:pt idx="1310">
                  <c:v>41571</c:v>
                </c:pt>
                <c:pt idx="1311">
                  <c:v>41570</c:v>
                </c:pt>
                <c:pt idx="1312">
                  <c:v>41569</c:v>
                </c:pt>
                <c:pt idx="1313">
                  <c:v>41568</c:v>
                </c:pt>
                <c:pt idx="1314">
                  <c:v>41565</c:v>
                </c:pt>
                <c:pt idx="1315">
                  <c:v>41564</c:v>
                </c:pt>
                <c:pt idx="1316">
                  <c:v>41563</c:v>
                </c:pt>
                <c:pt idx="1317">
                  <c:v>41562</c:v>
                </c:pt>
                <c:pt idx="1318">
                  <c:v>41561</c:v>
                </c:pt>
                <c:pt idx="1319">
                  <c:v>41558</c:v>
                </c:pt>
                <c:pt idx="1320">
                  <c:v>41557</c:v>
                </c:pt>
                <c:pt idx="1321">
                  <c:v>41556</c:v>
                </c:pt>
                <c:pt idx="1322">
                  <c:v>41555</c:v>
                </c:pt>
                <c:pt idx="1323">
                  <c:v>41554</c:v>
                </c:pt>
                <c:pt idx="1324">
                  <c:v>41551</c:v>
                </c:pt>
                <c:pt idx="1325">
                  <c:v>41550</c:v>
                </c:pt>
                <c:pt idx="1326">
                  <c:v>41549</c:v>
                </c:pt>
                <c:pt idx="1327">
                  <c:v>41548</c:v>
                </c:pt>
                <c:pt idx="1328">
                  <c:v>41547</c:v>
                </c:pt>
                <c:pt idx="1329">
                  <c:v>41544</c:v>
                </c:pt>
                <c:pt idx="1330">
                  <c:v>41543</c:v>
                </c:pt>
                <c:pt idx="1331">
                  <c:v>41542</c:v>
                </c:pt>
                <c:pt idx="1332">
                  <c:v>41541</c:v>
                </c:pt>
                <c:pt idx="1333">
                  <c:v>41540</c:v>
                </c:pt>
                <c:pt idx="1334">
                  <c:v>41537</c:v>
                </c:pt>
                <c:pt idx="1335">
                  <c:v>41536</c:v>
                </c:pt>
                <c:pt idx="1336">
                  <c:v>41535</c:v>
                </c:pt>
                <c:pt idx="1337">
                  <c:v>41534</c:v>
                </c:pt>
                <c:pt idx="1338">
                  <c:v>41533</c:v>
                </c:pt>
                <c:pt idx="1339">
                  <c:v>41530</c:v>
                </c:pt>
                <c:pt idx="1340">
                  <c:v>41529</c:v>
                </c:pt>
                <c:pt idx="1341">
                  <c:v>41528</c:v>
                </c:pt>
                <c:pt idx="1342">
                  <c:v>41527</c:v>
                </c:pt>
                <c:pt idx="1343">
                  <c:v>41526</c:v>
                </c:pt>
                <c:pt idx="1344">
                  <c:v>41523</c:v>
                </c:pt>
                <c:pt idx="1345">
                  <c:v>41522</c:v>
                </c:pt>
                <c:pt idx="1346">
                  <c:v>41521</c:v>
                </c:pt>
                <c:pt idx="1347">
                  <c:v>41520</c:v>
                </c:pt>
                <c:pt idx="1348">
                  <c:v>41519</c:v>
                </c:pt>
                <c:pt idx="1349">
                  <c:v>41516</c:v>
                </c:pt>
                <c:pt idx="1350">
                  <c:v>41515</c:v>
                </c:pt>
                <c:pt idx="1351">
                  <c:v>41514</c:v>
                </c:pt>
                <c:pt idx="1352">
                  <c:v>41513</c:v>
                </c:pt>
                <c:pt idx="1353">
                  <c:v>41512</c:v>
                </c:pt>
                <c:pt idx="1354">
                  <c:v>41509</c:v>
                </c:pt>
                <c:pt idx="1355">
                  <c:v>41508</c:v>
                </c:pt>
                <c:pt idx="1356">
                  <c:v>41507</c:v>
                </c:pt>
                <c:pt idx="1357">
                  <c:v>41506</c:v>
                </c:pt>
                <c:pt idx="1358">
                  <c:v>41505</c:v>
                </c:pt>
                <c:pt idx="1359">
                  <c:v>41502</c:v>
                </c:pt>
                <c:pt idx="1360">
                  <c:v>41501</c:v>
                </c:pt>
                <c:pt idx="1361">
                  <c:v>41500</c:v>
                </c:pt>
                <c:pt idx="1362">
                  <c:v>41499</c:v>
                </c:pt>
                <c:pt idx="1363">
                  <c:v>41498</c:v>
                </c:pt>
                <c:pt idx="1364">
                  <c:v>41495</c:v>
                </c:pt>
                <c:pt idx="1365">
                  <c:v>41494</c:v>
                </c:pt>
                <c:pt idx="1366">
                  <c:v>41493</c:v>
                </c:pt>
                <c:pt idx="1367">
                  <c:v>41492</c:v>
                </c:pt>
                <c:pt idx="1368">
                  <c:v>41491</c:v>
                </c:pt>
                <c:pt idx="1369">
                  <c:v>41488</c:v>
                </c:pt>
                <c:pt idx="1370">
                  <c:v>41487</c:v>
                </c:pt>
                <c:pt idx="1371">
                  <c:v>41486</c:v>
                </c:pt>
                <c:pt idx="1372">
                  <c:v>41485</c:v>
                </c:pt>
                <c:pt idx="1373">
                  <c:v>41484</c:v>
                </c:pt>
                <c:pt idx="1374">
                  <c:v>41481</c:v>
                </c:pt>
                <c:pt idx="1375">
                  <c:v>41480</c:v>
                </c:pt>
                <c:pt idx="1376">
                  <c:v>41479</c:v>
                </c:pt>
                <c:pt idx="1377">
                  <c:v>41478</c:v>
                </c:pt>
                <c:pt idx="1378">
                  <c:v>41477</c:v>
                </c:pt>
                <c:pt idx="1379">
                  <c:v>41474</c:v>
                </c:pt>
                <c:pt idx="1380">
                  <c:v>41473</c:v>
                </c:pt>
                <c:pt idx="1381">
                  <c:v>41472</c:v>
                </c:pt>
                <c:pt idx="1382">
                  <c:v>41471</c:v>
                </c:pt>
                <c:pt idx="1383">
                  <c:v>41470</c:v>
                </c:pt>
                <c:pt idx="1384">
                  <c:v>41467</c:v>
                </c:pt>
                <c:pt idx="1385">
                  <c:v>41466</c:v>
                </c:pt>
                <c:pt idx="1386">
                  <c:v>41465</c:v>
                </c:pt>
                <c:pt idx="1387">
                  <c:v>41464</c:v>
                </c:pt>
                <c:pt idx="1388">
                  <c:v>41463</c:v>
                </c:pt>
                <c:pt idx="1389">
                  <c:v>41460</c:v>
                </c:pt>
                <c:pt idx="1390">
                  <c:v>41459</c:v>
                </c:pt>
                <c:pt idx="1391">
                  <c:v>41458</c:v>
                </c:pt>
                <c:pt idx="1392">
                  <c:v>41457</c:v>
                </c:pt>
                <c:pt idx="1393">
                  <c:v>41456</c:v>
                </c:pt>
                <c:pt idx="1394">
                  <c:v>41453</c:v>
                </c:pt>
                <c:pt idx="1395">
                  <c:v>41452</c:v>
                </c:pt>
                <c:pt idx="1396">
                  <c:v>41451</c:v>
                </c:pt>
                <c:pt idx="1397">
                  <c:v>41450</c:v>
                </c:pt>
                <c:pt idx="1398">
                  <c:v>41449</c:v>
                </c:pt>
                <c:pt idx="1399">
                  <c:v>41446</c:v>
                </c:pt>
                <c:pt idx="1400">
                  <c:v>41445</c:v>
                </c:pt>
                <c:pt idx="1401">
                  <c:v>41444</c:v>
                </c:pt>
                <c:pt idx="1402">
                  <c:v>41443</c:v>
                </c:pt>
                <c:pt idx="1403">
                  <c:v>41442</c:v>
                </c:pt>
                <c:pt idx="1404">
                  <c:v>41439</c:v>
                </c:pt>
                <c:pt idx="1405">
                  <c:v>41438</c:v>
                </c:pt>
                <c:pt idx="1406">
                  <c:v>41437</c:v>
                </c:pt>
                <c:pt idx="1407">
                  <c:v>41436</c:v>
                </c:pt>
                <c:pt idx="1408">
                  <c:v>41435</c:v>
                </c:pt>
                <c:pt idx="1409">
                  <c:v>41432</c:v>
                </c:pt>
                <c:pt idx="1410">
                  <c:v>41431</c:v>
                </c:pt>
                <c:pt idx="1411">
                  <c:v>41430</c:v>
                </c:pt>
                <c:pt idx="1412">
                  <c:v>41429</c:v>
                </c:pt>
                <c:pt idx="1413">
                  <c:v>41428</c:v>
                </c:pt>
                <c:pt idx="1414">
                  <c:v>41425</c:v>
                </c:pt>
                <c:pt idx="1415">
                  <c:v>41424</c:v>
                </c:pt>
                <c:pt idx="1416">
                  <c:v>41423</c:v>
                </c:pt>
                <c:pt idx="1417">
                  <c:v>41422</c:v>
                </c:pt>
                <c:pt idx="1418">
                  <c:v>41421</c:v>
                </c:pt>
                <c:pt idx="1419">
                  <c:v>41418</c:v>
                </c:pt>
                <c:pt idx="1420">
                  <c:v>41417</c:v>
                </c:pt>
                <c:pt idx="1421">
                  <c:v>41416</c:v>
                </c:pt>
                <c:pt idx="1422">
                  <c:v>41415</c:v>
                </c:pt>
                <c:pt idx="1423">
                  <c:v>41414</c:v>
                </c:pt>
                <c:pt idx="1424">
                  <c:v>41411</c:v>
                </c:pt>
                <c:pt idx="1425">
                  <c:v>41410</c:v>
                </c:pt>
                <c:pt idx="1426">
                  <c:v>41409</c:v>
                </c:pt>
                <c:pt idx="1427">
                  <c:v>41408</c:v>
                </c:pt>
                <c:pt idx="1428">
                  <c:v>41407</c:v>
                </c:pt>
                <c:pt idx="1429">
                  <c:v>41404</c:v>
                </c:pt>
                <c:pt idx="1430">
                  <c:v>41403</c:v>
                </c:pt>
                <c:pt idx="1431">
                  <c:v>41402</c:v>
                </c:pt>
                <c:pt idx="1432">
                  <c:v>41401</c:v>
                </c:pt>
                <c:pt idx="1433">
                  <c:v>41400</c:v>
                </c:pt>
                <c:pt idx="1434">
                  <c:v>41397</c:v>
                </c:pt>
                <c:pt idx="1435">
                  <c:v>41396</c:v>
                </c:pt>
                <c:pt idx="1436">
                  <c:v>41395</c:v>
                </c:pt>
                <c:pt idx="1437">
                  <c:v>41394</c:v>
                </c:pt>
                <c:pt idx="1438">
                  <c:v>41393</c:v>
                </c:pt>
                <c:pt idx="1439">
                  <c:v>41390</c:v>
                </c:pt>
                <c:pt idx="1440">
                  <c:v>41389</c:v>
                </c:pt>
                <c:pt idx="1441">
                  <c:v>41388</c:v>
                </c:pt>
                <c:pt idx="1442">
                  <c:v>41387</c:v>
                </c:pt>
                <c:pt idx="1443">
                  <c:v>41386</c:v>
                </c:pt>
                <c:pt idx="1444">
                  <c:v>41383</c:v>
                </c:pt>
                <c:pt idx="1445">
                  <c:v>41382</c:v>
                </c:pt>
                <c:pt idx="1446">
                  <c:v>41381</c:v>
                </c:pt>
                <c:pt idx="1447">
                  <c:v>41380</c:v>
                </c:pt>
                <c:pt idx="1448">
                  <c:v>41379</c:v>
                </c:pt>
                <c:pt idx="1449">
                  <c:v>41376</c:v>
                </c:pt>
                <c:pt idx="1450">
                  <c:v>41375</c:v>
                </c:pt>
                <c:pt idx="1451">
                  <c:v>41374</c:v>
                </c:pt>
                <c:pt idx="1452">
                  <c:v>41373</c:v>
                </c:pt>
                <c:pt idx="1453">
                  <c:v>41372</c:v>
                </c:pt>
                <c:pt idx="1454">
                  <c:v>41369</c:v>
                </c:pt>
                <c:pt idx="1455">
                  <c:v>41368</c:v>
                </c:pt>
                <c:pt idx="1456">
                  <c:v>41367</c:v>
                </c:pt>
                <c:pt idx="1457">
                  <c:v>41366</c:v>
                </c:pt>
                <c:pt idx="1458">
                  <c:v>41365</c:v>
                </c:pt>
                <c:pt idx="1459">
                  <c:v>41362</c:v>
                </c:pt>
                <c:pt idx="1460">
                  <c:v>41361</c:v>
                </c:pt>
                <c:pt idx="1461">
                  <c:v>41360</c:v>
                </c:pt>
                <c:pt idx="1462">
                  <c:v>41359</c:v>
                </c:pt>
                <c:pt idx="1463">
                  <c:v>41358</c:v>
                </c:pt>
                <c:pt idx="1464">
                  <c:v>41355</c:v>
                </c:pt>
                <c:pt idx="1465">
                  <c:v>41354</c:v>
                </c:pt>
                <c:pt idx="1466">
                  <c:v>41353</c:v>
                </c:pt>
                <c:pt idx="1467">
                  <c:v>41352</c:v>
                </c:pt>
                <c:pt idx="1468">
                  <c:v>41351</c:v>
                </c:pt>
                <c:pt idx="1469">
                  <c:v>41348</c:v>
                </c:pt>
                <c:pt idx="1470">
                  <c:v>41347</c:v>
                </c:pt>
                <c:pt idx="1471">
                  <c:v>41346</c:v>
                </c:pt>
                <c:pt idx="1472">
                  <c:v>41345</c:v>
                </c:pt>
                <c:pt idx="1473">
                  <c:v>41344</c:v>
                </c:pt>
                <c:pt idx="1474">
                  <c:v>41341</c:v>
                </c:pt>
                <c:pt idx="1475">
                  <c:v>41340</c:v>
                </c:pt>
                <c:pt idx="1476">
                  <c:v>41339</c:v>
                </c:pt>
                <c:pt idx="1477">
                  <c:v>41338</c:v>
                </c:pt>
                <c:pt idx="1478">
                  <c:v>41337</c:v>
                </c:pt>
                <c:pt idx="1479">
                  <c:v>41334</c:v>
                </c:pt>
                <c:pt idx="1480">
                  <c:v>41333</c:v>
                </c:pt>
                <c:pt idx="1481">
                  <c:v>41332</c:v>
                </c:pt>
                <c:pt idx="1482">
                  <c:v>41331</c:v>
                </c:pt>
                <c:pt idx="1483">
                  <c:v>41330</c:v>
                </c:pt>
                <c:pt idx="1484">
                  <c:v>41327</c:v>
                </c:pt>
                <c:pt idx="1485">
                  <c:v>41326</c:v>
                </c:pt>
                <c:pt idx="1486">
                  <c:v>41325</c:v>
                </c:pt>
                <c:pt idx="1487">
                  <c:v>41324</c:v>
                </c:pt>
                <c:pt idx="1488">
                  <c:v>41323</c:v>
                </c:pt>
                <c:pt idx="1489">
                  <c:v>41320</c:v>
                </c:pt>
                <c:pt idx="1490">
                  <c:v>41319</c:v>
                </c:pt>
                <c:pt idx="1491">
                  <c:v>41318</c:v>
                </c:pt>
                <c:pt idx="1492">
                  <c:v>41317</c:v>
                </c:pt>
                <c:pt idx="1493">
                  <c:v>41316</c:v>
                </c:pt>
                <c:pt idx="1494">
                  <c:v>41313</c:v>
                </c:pt>
                <c:pt idx="1495">
                  <c:v>41312</c:v>
                </c:pt>
                <c:pt idx="1496">
                  <c:v>41311</c:v>
                </c:pt>
                <c:pt idx="1497">
                  <c:v>41310</c:v>
                </c:pt>
                <c:pt idx="1498">
                  <c:v>41309</c:v>
                </c:pt>
                <c:pt idx="1499">
                  <c:v>41306</c:v>
                </c:pt>
                <c:pt idx="1500">
                  <c:v>41305</c:v>
                </c:pt>
                <c:pt idx="1501">
                  <c:v>41304</c:v>
                </c:pt>
                <c:pt idx="1502">
                  <c:v>41303</c:v>
                </c:pt>
                <c:pt idx="1503">
                  <c:v>41302</c:v>
                </c:pt>
                <c:pt idx="1504">
                  <c:v>41299</c:v>
                </c:pt>
                <c:pt idx="1505">
                  <c:v>41298</c:v>
                </c:pt>
                <c:pt idx="1506">
                  <c:v>41297</c:v>
                </c:pt>
                <c:pt idx="1507">
                  <c:v>41296</c:v>
                </c:pt>
                <c:pt idx="1508">
                  <c:v>41295</c:v>
                </c:pt>
                <c:pt idx="1509">
                  <c:v>41292</c:v>
                </c:pt>
                <c:pt idx="1510">
                  <c:v>41291</c:v>
                </c:pt>
                <c:pt idx="1511">
                  <c:v>41290</c:v>
                </c:pt>
                <c:pt idx="1512">
                  <c:v>41289</c:v>
                </c:pt>
                <c:pt idx="1513">
                  <c:v>41288</c:v>
                </c:pt>
                <c:pt idx="1514">
                  <c:v>41285</c:v>
                </c:pt>
                <c:pt idx="1515">
                  <c:v>41284</c:v>
                </c:pt>
                <c:pt idx="1516">
                  <c:v>41283</c:v>
                </c:pt>
                <c:pt idx="1517">
                  <c:v>41282</c:v>
                </c:pt>
                <c:pt idx="1518">
                  <c:v>41281</c:v>
                </c:pt>
                <c:pt idx="1519">
                  <c:v>41278</c:v>
                </c:pt>
                <c:pt idx="1520">
                  <c:v>41277</c:v>
                </c:pt>
                <c:pt idx="1521">
                  <c:v>41276</c:v>
                </c:pt>
                <c:pt idx="1522">
                  <c:v>41275</c:v>
                </c:pt>
                <c:pt idx="1523">
                  <c:v>41274</c:v>
                </c:pt>
                <c:pt idx="1524">
                  <c:v>41271</c:v>
                </c:pt>
                <c:pt idx="1525">
                  <c:v>41270</c:v>
                </c:pt>
                <c:pt idx="1526">
                  <c:v>41269</c:v>
                </c:pt>
                <c:pt idx="1527">
                  <c:v>41268</c:v>
                </c:pt>
                <c:pt idx="1528">
                  <c:v>41267</c:v>
                </c:pt>
                <c:pt idx="1529">
                  <c:v>41264</c:v>
                </c:pt>
                <c:pt idx="1530">
                  <c:v>41263</c:v>
                </c:pt>
                <c:pt idx="1531">
                  <c:v>41262</c:v>
                </c:pt>
                <c:pt idx="1532">
                  <c:v>41261</c:v>
                </c:pt>
                <c:pt idx="1533">
                  <c:v>41260</c:v>
                </c:pt>
                <c:pt idx="1534">
                  <c:v>41257</c:v>
                </c:pt>
                <c:pt idx="1535">
                  <c:v>41256</c:v>
                </c:pt>
                <c:pt idx="1536">
                  <c:v>41255</c:v>
                </c:pt>
                <c:pt idx="1537">
                  <c:v>41254</c:v>
                </c:pt>
                <c:pt idx="1538">
                  <c:v>41253</c:v>
                </c:pt>
                <c:pt idx="1539">
                  <c:v>41250</c:v>
                </c:pt>
                <c:pt idx="1540">
                  <c:v>41249</c:v>
                </c:pt>
                <c:pt idx="1541">
                  <c:v>41248</c:v>
                </c:pt>
                <c:pt idx="1542">
                  <c:v>41247</c:v>
                </c:pt>
                <c:pt idx="1543">
                  <c:v>41246</c:v>
                </c:pt>
                <c:pt idx="1544">
                  <c:v>41243</c:v>
                </c:pt>
                <c:pt idx="1545">
                  <c:v>41242</c:v>
                </c:pt>
                <c:pt idx="1546">
                  <c:v>41241</c:v>
                </c:pt>
                <c:pt idx="1547">
                  <c:v>41240</c:v>
                </c:pt>
                <c:pt idx="1548">
                  <c:v>41239</c:v>
                </c:pt>
                <c:pt idx="1549">
                  <c:v>41236</c:v>
                </c:pt>
                <c:pt idx="1550">
                  <c:v>41235</c:v>
                </c:pt>
                <c:pt idx="1551">
                  <c:v>41234</c:v>
                </c:pt>
                <c:pt idx="1552">
                  <c:v>41233</c:v>
                </c:pt>
                <c:pt idx="1553">
                  <c:v>41232</c:v>
                </c:pt>
                <c:pt idx="1554">
                  <c:v>41229</c:v>
                </c:pt>
                <c:pt idx="1555">
                  <c:v>41228</c:v>
                </c:pt>
                <c:pt idx="1556">
                  <c:v>41227</c:v>
                </c:pt>
                <c:pt idx="1557">
                  <c:v>41226</c:v>
                </c:pt>
                <c:pt idx="1558">
                  <c:v>41225</c:v>
                </c:pt>
                <c:pt idx="1559">
                  <c:v>41222</c:v>
                </c:pt>
                <c:pt idx="1560">
                  <c:v>41221</c:v>
                </c:pt>
                <c:pt idx="1561">
                  <c:v>41220</c:v>
                </c:pt>
                <c:pt idx="1562">
                  <c:v>41219</c:v>
                </c:pt>
                <c:pt idx="1563">
                  <c:v>41218</c:v>
                </c:pt>
                <c:pt idx="1564">
                  <c:v>41215</c:v>
                </c:pt>
                <c:pt idx="1565">
                  <c:v>41214</c:v>
                </c:pt>
                <c:pt idx="1566">
                  <c:v>41213</c:v>
                </c:pt>
                <c:pt idx="1567">
                  <c:v>41212</c:v>
                </c:pt>
                <c:pt idx="1568">
                  <c:v>41211</c:v>
                </c:pt>
                <c:pt idx="1569">
                  <c:v>41208</c:v>
                </c:pt>
                <c:pt idx="1570">
                  <c:v>41207</c:v>
                </c:pt>
                <c:pt idx="1571">
                  <c:v>41206</c:v>
                </c:pt>
                <c:pt idx="1572">
                  <c:v>41205</c:v>
                </c:pt>
                <c:pt idx="1573">
                  <c:v>41204</c:v>
                </c:pt>
                <c:pt idx="1574">
                  <c:v>41201</c:v>
                </c:pt>
                <c:pt idx="1575">
                  <c:v>41200</c:v>
                </c:pt>
                <c:pt idx="1576">
                  <c:v>41199</c:v>
                </c:pt>
                <c:pt idx="1577">
                  <c:v>41198</c:v>
                </c:pt>
                <c:pt idx="1578">
                  <c:v>41197</c:v>
                </c:pt>
                <c:pt idx="1579">
                  <c:v>41194</c:v>
                </c:pt>
                <c:pt idx="1580">
                  <c:v>41193</c:v>
                </c:pt>
                <c:pt idx="1581">
                  <c:v>41192</c:v>
                </c:pt>
                <c:pt idx="1582">
                  <c:v>41191</c:v>
                </c:pt>
                <c:pt idx="1583">
                  <c:v>41190</c:v>
                </c:pt>
                <c:pt idx="1584">
                  <c:v>41187</c:v>
                </c:pt>
                <c:pt idx="1585">
                  <c:v>41186</c:v>
                </c:pt>
                <c:pt idx="1586">
                  <c:v>41185</c:v>
                </c:pt>
                <c:pt idx="1587">
                  <c:v>41184</c:v>
                </c:pt>
                <c:pt idx="1588">
                  <c:v>41183</c:v>
                </c:pt>
                <c:pt idx="1589">
                  <c:v>41180</c:v>
                </c:pt>
                <c:pt idx="1590">
                  <c:v>41179</c:v>
                </c:pt>
                <c:pt idx="1591">
                  <c:v>41178</c:v>
                </c:pt>
                <c:pt idx="1592">
                  <c:v>41177</c:v>
                </c:pt>
                <c:pt idx="1593">
                  <c:v>41176</c:v>
                </c:pt>
                <c:pt idx="1594">
                  <c:v>41173</c:v>
                </c:pt>
                <c:pt idx="1595">
                  <c:v>41172</c:v>
                </c:pt>
                <c:pt idx="1596">
                  <c:v>41171</c:v>
                </c:pt>
                <c:pt idx="1597">
                  <c:v>41170</c:v>
                </c:pt>
                <c:pt idx="1598">
                  <c:v>41169</c:v>
                </c:pt>
                <c:pt idx="1599">
                  <c:v>41166</c:v>
                </c:pt>
                <c:pt idx="1600">
                  <c:v>41165</c:v>
                </c:pt>
                <c:pt idx="1601">
                  <c:v>41164</c:v>
                </c:pt>
                <c:pt idx="1602">
                  <c:v>41163</c:v>
                </c:pt>
                <c:pt idx="1603">
                  <c:v>41162</c:v>
                </c:pt>
                <c:pt idx="1604">
                  <c:v>41159</c:v>
                </c:pt>
                <c:pt idx="1605">
                  <c:v>41158</c:v>
                </c:pt>
                <c:pt idx="1606">
                  <c:v>41157</c:v>
                </c:pt>
                <c:pt idx="1607">
                  <c:v>41156</c:v>
                </c:pt>
                <c:pt idx="1608">
                  <c:v>41155</c:v>
                </c:pt>
                <c:pt idx="1609">
                  <c:v>41152</c:v>
                </c:pt>
                <c:pt idx="1610">
                  <c:v>41151</c:v>
                </c:pt>
                <c:pt idx="1611">
                  <c:v>41150</c:v>
                </c:pt>
                <c:pt idx="1612">
                  <c:v>41149</c:v>
                </c:pt>
                <c:pt idx="1613">
                  <c:v>41148</c:v>
                </c:pt>
                <c:pt idx="1614">
                  <c:v>41145</c:v>
                </c:pt>
                <c:pt idx="1615">
                  <c:v>41144</c:v>
                </c:pt>
                <c:pt idx="1616">
                  <c:v>41143</c:v>
                </c:pt>
                <c:pt idx="1617">
                  <c:v>41142</c:v>
                </c:pt>
                <c:pt idx="1618">
                  <c:v>41141</c:v>
                </c:pt>
                <c:pt idx="1619">
                  <c:v>41138</c:v>
                </c:pt>
                <c:pt idx="1620">
                  <c:v>41137</c:v>
                </c:pt>
                <c:pt idx="1621">
                  <c:v>41136</c:v>
                </c:pt>
                <c:pt idx="1622">
                  <c:v>41135</c:v>
                </c:pt>
                <c:pt idx="1623">
                  <c:v>41134</c:v>
                </c:pt>
                <c:pt idx="1624">
                  <c:v>41131</c:v>
                </c:pt>
                <c:pt idx="1625">
                  <c:v>41130</c:v>
                </c:pt>
                <c:pt idx="1626">
                  <c:v>41129</c:v>
                </c:pt>
                <c:pt idx="1627">
                  <c:v>41128</c:v>
                </c:pt>
                <c:pt idx="1628">
                  <c:v>41127</c:v>
                </c:pt>
                <c:pt idx="1629">
                  <c:v>41124</c:v>
                </c:pt>
                <c:pt idx="1630">
                  <c:v>41123</c:v>
                </c:pt>
                <c:pt idx="1631">
                  <c:v>41122</c:v>
                </c:pt>
                <c:pt idx="1632">
                  <c:v>41121</c:v>
                </c:pt>
                <c:pt idx="1633">
                  <c:v>41120</c:v>
                </c:pt>
                <c:pt idx="1634">
                  <c:v>41117</c:v>
                </c:pt>
                <c:pt idx="1635">
                  <c:v>41116</c:v>
                </c:pt>
                <c:pt idx="1636">
                  <c:v>41115</c:v>
                </c:pt>
                <c:pt idx="1637">
                  <c:v>41114</c:v>
                </c:pt>
                <c:pt idx="1638">
                  <c:v>41113</c:v>
                </c:pt>
                <c:pt idx="1639">
                  <c:v>41110</c:v>
                </c:pt>
                <c:pt idx="1640">
                  <c:v>41109</c:v>
                </c:pt>
                <c:pt idx="1641">
                  <c:v>41108</c:v>
                </c:pt>
                <c:pt idx="1642">
                  <c:v>41107</c:v>
                </c:pt>
                <c:pt idx="1643">
                  <c:v>41106</c:v>
                </c:pt>
                <c:pt idx="1644">
                  <c:v>41103</c:v>
                </c:pt>
                <c:pt idx="1645">
                  <c:v>41102</c:v>
                </c:pt>
                <c:pt idx="1646">
                  <c:v>41101</c:v>
                </c:pt>
                <c:pt idx="1647">
                  <c:v>41100</c:v>
                </c:pt>
                <c:pt idx="1648">
                  <c:v>41099</c:v>
                </c:pt>
                <c:pt idx="1649">
                  <c:v>41096</c:v>
                </c:pt>
                <c:pt idx="1650">
                  <c:v>41095</c:v>
                </c:pt>
                <c:pt idx="1651">
                  <c:v>41094</c:v>
                </c:pt>
                <c:pt idx="1652">
                  <c:v>41093</c:v>
                </c:pt>
                <c:pt idx="1653">
                  <c:v>41092</c:v>
                </c:pt>
                <c:pt idx="1654">
                  <c:v>41089</c:v>
                </c:pt>
                <c:pt idx="1655">
                  <c:v>41088</c:v>
                </c:pt>
                <c:pt idx="1656">
                  <c:v>41087</c:v>
                </c:pt>
                <c:pt idx="1657">
                  <c:v>41086</c:v>
                </c:pt>
                <c:pt idx="1658">
                  <c:v>41085</c:v>
                </c:pt>
                <c:pt idx="1659">
                  <c:v>41082</c:v>
                </c:pt>
                <c:pt idx="1660">
                  <c:v>41081</c:v>
                </c:pt>
                <c:pt idx="1661">
                  <c:v>41080</c:v>
                </c:pt>
                <c:pt idx="1662">
                  <c:v>41079</c:v>
                </c:pt>
                <c:pt idx="1663">
                  <c:v>41078</c:v>
                </c:pt>
                <c:pt idx="1664">
                  <c:v>41075</c:v>
                </c:pt>
                <c:pt idx="1665">
                  <c:v>41074</c:v>
                </c:pt>
                <c:pt idx="1666">
                  <c:v>41073</c:v>
                </c:pt>
                <c:pt idx="1667">
                  <c:v>41072</c:v>
                </c:pt>
                <c:pt idx="1668">
                  <c:v>41071</c:v>
                </c:pt>
                <c:pt idx="1669">
                  <c:v>41068</c:v>
                </c:pt>
                <c:pt idx="1670">
                  <c:v>41067</c:v>
                </c:pt>
                <c:pt idx="1671">
                  <c:v>41066</c:v>
                </c:pt>
                <c:pt idx="1672">
                  <c:v>41065</c:v>
                </c:pt>
                <c:pt idx="1673">
                  <c:v>41064</c:v>
                </c:pt>
                <c:pt idx="1674">
                  <c:v>41061</c:v>
                </c:pt>
                <c:pt idx="1675">
                  <c:v>41060</c:v>
                </c:pt>
                <c:pt idx="1676">
                  <c:v>41059</c:v>
                </c:pt>
                <c:pt idx="1677">
                  <c:v>41058</c:v>
                </c:pt>
                <c:pt idx="1678">
                  <c:v>41057</c:v>
                </c:pt>
                <c:pt idx="1679">
                  <c:v>41054</c:v>
                </c:pt>
                <c:pt idx="1680">
                  <c:v>41053</c:v>
                </c:pt>
                <c:pt idx="1681">
                  <c:v>41052</c:v>
                </c:pt>
                <c:pt idx="1682">
                  <c:v>41051</c:v>
                </c:pt>
                <c:pt idx="1683">
                  <c:v>41050</c:v>
                </c:pt>
                <c:pt idx="1684">
                  <c:v>41047</c:v>
                </c:pt>
                <c:pt idx="1685">
                  <c:v>41046</c:v>
                </c:pt>
                <c:pt idx="1686">
                  <c:v>41045</c:v>
                </c:pt>
                <c:pt idx="1687">
                  <c:v>41044</c:v>
                </c:pt>
                <c:pt idx="1688">
                  <c:v>41043</c:v>
                </c:pt>
                <c:pt idx="1689">
                  <c:v>41040</c:v>
                </c:pt>
                <c:pt idx="1690">
                  <c:v>41039</c:v>
                </c:pt>
                <c:pt idx="1691">
                  <c:v>41038</c:v>
                </c:pt>
                <c:pt idx="1692">
                  <c:v>41037</c:v>
                </c:pt>
                <c:pt idx="1693">
                  <c:v>41036</c:v>
                </c:pt>
                <c:pt idx="1694">
                  <c:v>41033</c:v>
                </c:pt>
                <c:pt idx="1695">
                  <c:v>41032</c:v>
                </c:pt>
                <c:pt idx="1696">
                  <c:v>41031</c:v>
                </c:pt>
                <c:pt idx="1697">
                  <c:v>41030</c:v>
                </c:pt>
                <c:pt idx="1698">
                  <c:v>41029</c:v>
                </c:pt>
                <c:pt idx="1699">
                  <c:v>41026</c:v>
                </c:pt>
                <c:pt idx="1700">
                  <c:v>41025</c:v>
                </c:pt>
                <c:pt idx="1701">
                  <c:v>41024</c:v>
                </c:pt>
                <c:pt idx="1702">
                  <c:v>41023</c:v>
                </c:pt>
                <c:pt idx="1703">
                  <c:v>41022</c:v>
                </c:pt>
                <c:pt idx="1704">
                  <c:v>41019</c:v>
                </c:pt>
                <c:pt idx="1705">
                  <c:v>41018</c:v>
                </c:pt>
                <c:pt idx="1706">
                  <c:v>41017</c:v>
                </c:pt>
                <c:pt idx="1707">
                  <c:v>41016</c:v>
                </c:pt>
                <c:pt idx="1708">
                  <c:v>41015</c:v>
                </c:pt>
                <c:pt idx="1709">
                  <c:v>41012</c:v>
                </c:pt>
                <c:pt idx="1710">
                  <c:v>41011</c:v>
                </c:pt>
                <c:pt idx="1711">
                  <c:v>41010</c:v>
                </c:pt>
                <c:pt idx="1712">
                  <c:v>41009</c:v>
                </c:pt>
                <c:pt idx="1713">
                  <c:v>41008</c:v>
                </c:pt>
                <c:pt idx="1714">
                  <c:v>41005</c:v>
                </c:pt>
                <c:pt idx="1715">
                  <c:v>41004</c:v>
                </c:pt>
                <c:pt idx="1716">
                  <c:v>41003</c:v>
                </c:pt>
                <c:pt idx="1717">
                  <c:v>41002</c:v>
                </c:pt>
                <c:pt idx="1718">
                  <c:v>41001</c:v>
                </c:pt>
                <c:pt idx="1719">
                  <c:v>40998</c:v>
                </c:pt>
                <c:pt idx="1720">
                  <c:v>40997</c:v>
                </c:pt>
                <c:pt idx="1721">
                  <c:v>40996</c:v>
                </c:pt>
                <c:pt idx="1722">
                  <c:v>40995</c:v>
                </c:pt>
                <c:pt idx="1723">
                  <c:v>40994</c:v>
                </c:pt>
                <c:pt idx="1724">
                  <c:v>40991</c:v>
                </c:pt>
                <c:pt idx="1725">
                  <c:v>40990</c:v>
                </c:pt>
                <c:pt idx="1726">
                  <c:v>40989</c:v>
                </c:pt>
                <c:pt idx="1727">
                  <c:v>40988</c:v>
                </c:pt>
                <c:pt idx="1728">
                  <c:v>40987</c:v>
                </c:pt>
                <c:pt idx="1729">
                  <c:v>40984</c:v>
                </c:pt>
                <c:pt idx="1730">
                  <c:v>40983</c:v>
                </c:pt>
                <c:pt idx="1731">
                  <c:v>40982</c:v>
                </c:pt>
                <c:pt idx="1732">
                  <c:v>40981</c:v>
                </c:pt>
                <c:pt idx="1733">
                  <c:v>40980</c:v>
                </c:pt>
                <c:pt idx="1734">
                  <c:v>40977</c:v>
                </c:pt>
                <c:pt idx="1735">
                  <c:v>40976</c:v>
                </c:pt>
                <c:pt idx="1736">
                  <c:v>40975</c:v>
                </c:pt>
                <c:pt idx="1737">
                  <c:v>40974</c:v>
                </c:pt>
                <c:pt idx="1738">
                  <c:v>40973</c:v>
                </c:pt>
                <c:pt idx="1739">
                  <c:v>40970</c:v>
                </c:pt>
                <c:pt idx="1740">
                  <c:v>40969</c:v>
                </c:pt>
                <c:pt idx="1741">
                  <c:v>40968</c:v>
                </c:pt>
                <c:pt idx="1742">
                  <c:v>40967</c:v>
                </c:pt>
                <c:pt idx="1743">
                  <c:v>40966</c:v>
                </c:pt>
                <c:pt idx="1744">
                  <c:v>40963</c:v>
                </c:pt>
                <c:pt idx="1745">
                  <c:v>40962</c:v>
                </c:pt>
                <c:pt idx="1746">
                  <c:v>40961</c:v>
                </c:pt>
                <c:pt idx="1747">
                  <c:v>40960</c:v>
                </c:pt>
                <c:pt idx="1748">
                  <c:v>40959</c:v>
                </c:pt>
                <c:pt idx="1749">
                  <c:v>40956</c:v>
                </c:pt>
                <c:pt idx="1750">
                  <c:v>40955</c:v>
                </c:pt>
                <c:pt idx="1751">
                  <c:v>40954</c:v>
                </c:pt>
                <c:pt idx="1752">
                  <c:v>40953</c:v>
                </c:pt>
                <c:pt idx="1753">
                  <c:v>40952</c:v>
                </c:pt>
                <c:pt idx="1754">
                  <c:v>40949</c:v>
                </c:pt>
                <c:pt idx="1755">
                  <c:v>40948</c:v>
                </c:pt>
                <c:pt idx="1756">
                  <c:v>40947</c:v>
                </c:pt>
                <c:pt idx="1757">
                  <c:v>40946</c:v>
                </c:pt>
                <c:pt idx="1758">
                  <c:v>40945</c:v>
                </c:pt>
                <c:pt idx="1759">
                  <c:v>40942</c:v>
                </c:pt>
                <c:pt idx="1760">
                  <c:v>40941</c:v>
                </c:pt>
                <c:pt idx="1761">
                  <c:v>40940</c:v>
                </c:pt>
                <c:pt idx="1762">
                  <c:v>40939</c:v>
                </c:pt>
                <c:pt idx="1763">
                  <c:v>40938</c:v>
                </c:pt>
                <c:pt idx="1764">
                  <c:v>40935</c:v>
                </c:pt>
                <c:pt idx="1765">
                  <c:v>40934</c:v>
                </c:pt>
                <c:pt idx="1766">
                  <c:v>40933</c:v>
                </c:pt>
                <c:pt idx="1767">
                  <c:v>40932</c:v>
                </c:pt>
                <c:pt idx="1768">
                  <c:v>40931</c:v>
                </c:pt>
                <c:pt idx="1769">
                  <c:v>40928</c:v>
                </c:pt>
                <c:pt idx="1770">
                  <c:v>40927</c:v>
                </c:pt>
                <c:pt idx="1771">
                  <c:v>40926</c:v>
                </c:pt>
                <c:pt idx="1772">
                  <c:v>40925</c:v>
                </c:pt>
                <c:pt idx="1773">
                  <c:v>40924</c:v>
                </c:pt>
                <c:pt idx="1774">
                  <c:v>40921</c:v>
                </c:pt>
                <c:pt idx="1775">
                  <c:v>40920</c:v>
                </c:pt>
                <c:pt idx="1776">
                  <c:v>40919</c:v>
                </c:pt>
                <c:pt idx="1777">
                  <c:v>40918</c:v>
                </c:pt>
                <c:pt idx="1778">
                  <c:v>40917</c:v>
                </c:pt>
                <c:pt idx="1779">
                  <c:v>40914</c:v>
                </c:pt>
                <c:pt idx="1780">
                  <c:v>40913</c:v>
                </c:pt>
                <c:pt idx="1781">
                  <c:v>40912</c:v>
                </c:pt>
                <c:pt idx="1782">
                  <c:v>40911</c:v>
                </c:pt>
                <c:pt idx="1783">
                  <c:v>40910</c:v>
                </c:pt>
                <c:pt idx="1784">
                  <c:v>40907</c:v>
                </c:pt>
                <c:pt idx="1785">
                  <c:v>40906</c:v>
                </c:pt>
                <c:pt idx="1786">
                  <c:v>40905</c:v>
                </c:pt>
                <c:pt idx="1787">
                  <c:v>40904</c:v>
                </c:pt>
                <c:pt idx="1788">
                  <c:v>40903</c:v>
                </c:pt>
                <c:pt idx="1789">
                  <c:v>40900</c:v>
                </c:pt>
                <c:pt idx="1790">
                  <c:v>40899</c:v>
                </c:pt>
                <c:pt idx="1791">
                  <c:v>40898</c:v>
                </c:pt>
                <c:pt idx="1792">
                  <c:v>40897</c:v>
                </c:pt>
                <c:pt idx="1793">
                  <c:v>40896</c:v>
                </c:pt>
                <c:pt idx="1794">
                  <c:v>40893</c:v>
                </c:pt>
                <c:pt idx="1795">
                  <c:v>40892</c:v>
                </c:pt>
                <c:pt idx="1796">
                  <c:v>40891</c:v>
                </c:pt>
                <c:pt idx="1797">
                  <c:v>40890</c:v>
                </c:pt>
                <c:pt idx="1798">
                  <c:v>40889</c:v>
                </c:pt>
                <c:pt idx="1799">
                  <c:v>40886</c:v>
                </c:pt>
                <c:pt idx="1800">
                  <c:v>40885</c:v>
                </c:pt>
                <c:pt idx="1801">
                  <c:v>40884</c:v>
                </c:pt>
                <c:pt idx="1802">
                  <c:v>40883</c:v>
                </c:pt>
                <c:pt idx="1803">
                  <c:v>40882</c:v>
                </c:pt>
                <c:pt idx="1804">
                  <c:v>40879</c:v>
                </c:pt>
                <c:pt idx="1805">
                  <c:v>40878</c:v>
                </c:pt>
                <c:pt idx="1806">
                  <c:v>40877</c:v>
                </c:pt>
                <c:pt idx="1807">
                  <c:v>40876</c:v>
                </c:pt>
                <c:pt idx="1808">
                  <c:v>40875</c:v>
                </c:pt>
                <c:pt idx="1809">
                  <c:v>40872</c:v>
                </c:pt>
                <c:pt idx="1810">
                  <c:v>40871</c:v>
                </c:pt>
                <c:pt idx="1811">
                  <c:v>40870</c:v>
                </c:pt>
                <c:pt idx="1812">
                  <c:v>40869</c:v>
                </c:pt>
                <c:pt idx="1813">
                  <c:v>40868</c:v>
                </c:pt>
                <c:pt idx="1814">
                  <c:v>40865</c:v>
                </c:pt>
                <c:pt idx="1815">
                  <c:v>40864</c:v>
                </c:pt>
                <c:pt idx="1816">
                  <c:v>40863</c:v>
                </c:pt>
                <c:pt idx="1817">
                  <c:v>40862</c:v>
                </c:pt>
                <c:pt idx="1818">
                  <c:v>40861</c:v>
                </c:pt>
                <c:pt idx="1819">
                  <c:v>40858</c:v>
                </c:pt>
                <c:pt idx="1820">
                  <c:v>40857</c:v>
                </c:pt>
                <c:pt idx="1821">
                  <c:v>40856</c:v>
                </c:pt>
                <c:pt idx="1822">
                  <c:v>40855</c:v>
                </c:pt>
                <c:pt idx="1823">
                  <c:v>40854</c:v>
                </c:pt>
                <c:pt idx="1824">
                  <c:v>40851</c:v>
                </c:pt>
                <c:pt idx="1825">
                  <c:v>40850</c:v>
                </c:pt>
                <c:pt idx="1826">
                  <c:v>40849</c:v>
                </c:pt>
                <c:pt idx="1827">
                  <c:v>40848</c:v>
                </c:pt>
                <c:pt idx="1828">
                  <c:v>40847</c:v>
                </c:pt>
                <c:pt idx="1829">
                  <c:v>40844</c:v>
                </c:pt>
                <c:pt idx="1830">
                  <c:v>40843</c:v>
                </c:pt>
                <c:pt idx="1831">
                  <c:v>40842</c:v>
                </c:pt>
                <c:pt idx="1832">
                  <c:v>40841</c:v>
                </c:pt>
                <c:pt idx="1833">
                  <c:v>40840</c:v>
                </c:pt>
                <c:pt idx="1834">
                  <c:v>40837</c:v>
                </c:pt>
                <c:pt idx="1835">
                  <c:v>40836</c:v>
                </c:pt>
                <c:pt idx="1836">
                  <c:v>40835</c:v>
                </c:pt>
                <c:pt idx="1837">
                  <c:v>40834</c:v>
                </c:pt>
                <c:pt idx="1838">
                  <c:v>40833</c:v>
                </c:pt>
                <c:pt idx="1839">
                  <c:v>40830</c:v>
                </c:pt>
                <c:pt idx="1840">
                  <c:v>40829</c:v>
                </c:pt>
                <c:pt idx="1841">
                  <c:v>40828</c:v>
                </c:pt>
                <c:pt idx="1842">
                  <c:v>40827</c:v>
                </c:pt>
                <c:pt idx="1843">
                  <c:v>40826</c:v>
                </c:pt>
                <c:pt idx="1844">
                  <c:v>40823</c:v>
                </c:pt>
                <c:pt idx="1845">
                  <c:v>40822</c:v>
                </c:pt>
                <c:pt idx="1846">
                  <c:v>40821</c:v>
                </c:pt>
                <c:pt idx="1847">
                  <c:v>40820</c:v>
                </c:pt>
                <c:pt idx="1848">
                  <c:v>40819</c:v>
                </c:pt>
                <c:pt idx="1849">
                  <c:v>40816</c:v>
                </c:pt>
                <c:pt idx="1850">
                  <c:v>40815</c:v>
                </c:pt>
                <c:pt idx="1851">
                  <c:v>40814</c:v>
                </c:pt>
                <c:pt idx="1852">
                  <c:v>40813</c:v>
                </c:pt>
                <c:pt idx="1853">
                  <c:v>40812</c:v>
                </c:pt>
                <c:pt idx="1854">
                  <c:v>40809</c:v>
                </c:pt>
                <c:pt idx="1855">
                  <c:v>40808</c:v>
                </c:pt>
                <c:pt idx="1856">
                  <c:v>40807</c:v>
                </c:pt>
                <c:pt idx="1857">
                  <c:v>40806</c:v>
                </c:pt>
                <c:pt idx="1858">
                  <c:v>40805</c:v>
                </c:pt>
                <c:pt idx="1859">
                  <c:v>40802</c:v>
                </c:pt>
                <c:pt idx="1860">
                  <c:v>40801</c:v>
                </c:pt>
                <c:pt idx="1861">
                  <c:v>40800</c:v>
                </c:pt>
                <c:pt idx="1862">
                  <c:v>40799</c:v>
                </c:pt>
                <c:pt idx="1863">
                  <c:v>40798</c:v>
                </c:pt>
                <c:pt idx="1864">
                  <c:v>40795</c:v>
                </c:pt>
                <c:pt idx="1865">
                  <c:v>40794</c:v>
                </c:pt>
                <c:pt idx="1866">
                  <c:v>40793</c:v>
                </c:pt>
                <c:pt idx="1867">
                  <c:v>40792</c:v>
                </c:pt>
                <c:pt idx="1868">
                  <c:v>40791</c:v>
                </c:pt>
                <c:pt idx="1869">
                  <c:v>40788</c:v>
                </c:pt>
                <c:pt idx="1870">
                  <c:v>40787</c:v>
                </c:pt>
                <c:pt idx="1871">
                  <c:v>40786</c:v>
                </c:pt>
                <c:pt idx="1872">
                  <c:v>40785</c:v>
                </c:pt>
                <c:pt idx="1873">
                  <c:v>40784</c:v>
                </c:pt>
                <c:pt idx="1874">
                  <c:v>40781</c:v>
                </c:pt>
                <c:pt idx="1875">
                  <c:v>40780</c:v>
                </c:pt>
                <c:pt idx="1876">
                  <c:v>40779</c:v>
                </c:pt>
                <c:pt idx="1877">
                  <c:v>40778</c:v>
                </c:pt>
                <c:pt idx="1878">
                  <c:v>40777</c:v>
                </c:pt>
                <c:pt idx="1879">
                  <c:v>40774</c:v>
                </c:pt>
                <c:pt idx="1880">
                  <c:v>40773</c:v>
                </c:pt>
                <c:pt idx="1881">
                  <c:v>40772</c:v>
                </c:pt>
                <c:pt idx="1882">
                  <c:v>40771</c:v>
                </c:pt>
                <c:pt idx="1883">
                  <c:v>40770</c:v>
                </c:pt>
                <c:pt idx="1884">
                  <c:v>40767</c:v>
                </c:pt>
                <c:pt idx="1885">
                  <c:v>40766</c:v>
                </c:pt>
                <c:pt idx="1886">
                  <c:v>40765</c:v>
                </c:pt>
                <c:pt idx="1887">
                  <c:v>40764</c:v>
                </c:pt>
                <c:pt idx="1888">
                  <c:v>40763</c:v>
                </c:pt>
                <c:pt idx="1889">
                  <c:v>40760</c:v>
                </c:pt>
                <c:pt idx="1890">
                  <c:v>40759</c:v>
                </c:pt>
                <c:pt idx="1891">
                  <c:v>40758</c:v>
                </c:pt>
                <c:pt idx="1892">
                  <c:v>40757</c:v>
                </c:pt>
                <c:pt idx="1893">
                  <c:v>40756</c:v>
                </c:pt>
                <c:pt idx="1894">
                  <c:v>40753</c:v>
                </c:pt>
                <c:pt idx="1895">
                  <c:v>40752</c:v>
                </c:pt>
                <c:pt idx="1896">
                  <c:v>40751</c:v>
                </c:pt>
                <c:pt idx="1897">
                  <c:v>40750</c:v>
                </c:pt>
                <c:pt idx="1898">
                  <c:v>40749</c:v>
                </c:pt>
                <c:pt idx="1899">
                  <c:v>40746</c:v>
                </c:pt>
                <c:pt idx="1900">
                  <c:v>40745</c:v>
                </c:pt>
                <c:pt idx="1901">
                  <c:v>40744</c:v>
                </c:pt>
                <c:pt idx="1902">
                  <c:v>40743</c:v>
                </c:pt>
                <c:pt idx="1903">
                  <c:v>40742</c:v>
                </c:pt>
                <c:pt idx="1904">
                  <c:v>40739</c:v>
                </c:pt>
                <c:pt idx="1905">
                  <c:v>40738</c:v>
                </c:pt>
                <c:pt idx="1906">
                  <c:v>40737</c:v>
                </c:pt>
                <c:pt idx="1907">
                  <c:v>40736</c:v>
                </c:pt>
                <c:pt idx="1908">
                  <c:v>40735</c:v>
                </c:pt>
                <c:pt idx="1909">
                  <c:v>40732</c:v>
                </c:pt>
                <c:pt idx="1910">
                  <c:v>40731</c:v>
                </c:pt>
                <c:pt idx="1911">
                  <c:v>40730</c:v>
                </c:pt>
                <c:pt idx="1912">
                  <c:v>40729</c:v>
                </c:pt>
                <c:pt idx="1913">
                  <c:v>40728</c:v>
                </c:pt>
                <c:pt idx="1914">
                  <c:v>40725</c:v>
                </c:pt>
                <c:pt idx="1915">
                  <c:v>40724</c:v>
                </c:pt>
                <c:pt idx="1916">
                  <c:v>40723</c:v>
                </c:pt>
                <c:pt idx="1917">
                  <c:v>40722</c:v>
                </c:pt>
                <c:pt idx="1918">
                  <c:v>40721</c:v>
                </c:pt>
                <c:pt idx="1919">
                  <c:v>40718</c:v>
                </c:pt>
                <c:pt idx="1920">
                  <c:v>40717</c:v>
                </c:pt>
                <c:pt idx="1921">
                  <c:v>40716</c:v>
                </c:pt>
                <c:pt idx="1922">
                  <c:v>40715</c:v>
                </c:pt>
                <c:pt idx="1923">
                  <c:v>40714</c:v>
                </c:pt>
                <c:pt idx="1924">
                  <c:v>40711</c:v>
                </c:pt>
                <c:pt idx="1925">
                  <c:v>40710</c:v>
                </c:pt>
                <c:pt idx="1926">
                  <c:v>40709</c:v>
                </c:pt>
                <c:pt idx="1927">
                  <c:v>40708</c:v>
                </c:pt>
                <c:pt idx="1928">
                  <c:v>40707</c:v>
                </c:pt>
                <c:pt idx="1929">
                  <c:v>40704</c:v>
                </c:pt>
                <c:pt idx="1930">
                  <c:v>40703</c:v>
                </c:pt>
                <c:pt idx="1931">
                  <c:v>40702</c:v>
                </c:pt>
                <c:pt idx="1932">
                  <c:v>40701</c:v>
                </c:pt>
                <c:pt idx="1933">
                  <c:v>40700</c:v>
                </c:pt>
                <c:pt idx="1934">
                  <c:v>40697</c:v>
                </c:pt>
                <c:pt idx="1935">
                  <c:v>40696</c:v>
                </c:pt>
                <c:pt idx="1936">
                  <c:v>40695</c:v>
                </c:pt>
                <c:pt idx="1937">
                  <c:v>40694</c:v>
                </c:pt>
                <c:pt idx="1938">
                  <c:v>40693</c:v>
                </c:pt>
                <c:pt idx="1939">
                  <c:v>40690</c:v>
                </c:pt>
                <c:pt idx="1940">
                  <c:v>40689</c:v>
                </c:pt>
                <c:pt idx="1941">
                  <c:v>40688</c:v>
                </c:pt>
                <c:pt idx="1942">
                  <c:v>40687</c:v>
                </c:pt>
                <c:pt idx="1943">
                  <c:v>40686</c:v>
                </c:pt>
                <c:pt idx="1944">
                  <c:v>40683</c:v>
                </c:pt>
                <c:pt idx="1945">
                  <c:v>40682</c:v>
                </c:pt>
                <c:pt idx="1946">
                  <c:v>40681</c:v>
                </c:pt>
                <c:pt idx="1947">
                  <c:v>40680</c:v>
                </c:pt>
                <c:pt idx="1948">
                  <c:v>40679</c:v>
                </c:pt>
                <c:pt idx="1949">
                  <c:v>40676</c:v>
                </c:pt>
                <c:pt idx="1950">
                  <c:v>40675</c:v>
                </c:pt>
                <c:pt idx="1951">
                  <c:v>40674</c:v>
                </c:pt>
                <c:pt idx="1952">
                  <c:v>40673</c:v>
                </c:pt>
                <c:pt idx="1953">
                  <c:v>40672</c:v>
                </c:pt>
                <c:pt idx="1954">
                  <c:v>40669</c:v>
                </c:pt>
                <c:pt idx="1955">
                  <c:v>40668</c:v>
                </c:pt>
                <c:pt idx="1956">
                  <c:v>40667</c:v>
                </c:pt>
                <c:pt idx="1957">
                  <c:v>40666</c:v>
                </c:pt>
                <c:pt idx="1958">
                  <c:v>40665</c:v>
                </c:pt>
                <c:pt idx="1959">
                  <c:v>40662</c:v>
                </c:pt>
                <c:pt idx="1960">
                  <c:v>40661</c:v>
                </c:pt>
                <c:pt idx="1961">
                  <c:v>40660</c:v>
                </c:pt>
                <c:pt idx="1962">
                  <c:v>40659</c:v>
                </c:pt>
                <c:pt idx="1963">
                  <c:v>40658</c:v>
                </c:pt>
                <c:pt idx="1964">
                  <c:v>40655</c:v>
                </c:pt>
                <c:pt idx="1965">
                  <c:v>40654</c:v>
                </c:pt>
                <c:pt idx="1966">
                  <c:v>40653</c:v>
                </c:pt>
                <c:pt idx="1967">
                  <c:v>40652</c:v>
                </c:pt>
                <c:pt idx="1968">
                  <c:v>40651</c:v>
                </c:pt>
                <c:pt idx="1969">
                  <c:v>40648</c:v>
                </c:pt>
                <c:pt idx="1970">
                  <c:v>40647</c:v>
                </c:pt>
                <c:pt idx="1971">
                  <c:v>40646</c:v>
                </c:pt>
                <c:pt idx="1972">
                  <c:v>40645</c:v>
                </c:pt>
                <c:pt idx="1973">
                  <c:v>40644</c:v>
                </c:pt>
                <c:pt idx="1974">
                  <c:v>40641</c:v>
                </c:pt>
                <c:pt idx="1975">
                  <c:v>40640</c:v>
                </c:pt>
                <c:pt idx="1976">
                  <c:v>40639</c:v>
                </c:pt>
                <c:pt idx="1977">
                  <c:v>40638</c:v>
                </c:pt>
                <c:pt idx="1978">
                  <c:v>40637</c:v>
                </c:pt>
                <c:pt idx="1979">
                  <c:v>40634</c:v>
                </c:pt>
                <c:pt idx="1980">
                  <c:v>40633</c:v>
                </c:pt>
                <c:pt idx="1981">
                  <c:v>40632</c:v>
                </c:pt>
                <c:pt idx="1982">
                  <c:v>40631</c:v>
                </c:pt>
                <c:pt idx="1983">
                  <c:v>40630</c:v>
                </c:pt>
                <c:pt idx="1984">
                  <c:v>40627</c:v>
                </c:pt>
                <c:pt idx="1985">
                  <c:v>40626</c:v>
                </c:pt>
                <c:pt idx="1986">
                  <c:v>40625</c:v>
                </c:pt>
                <c:pt idx="1987">
                  <c:v>40624</c:v>
                </c:pt>
                <c:pt idx="1988">
                  <c:v>40623</c:v>
                </c:pt>
                <c:pt idx="1989">
                  <c:v>40620</c:v>
                </c:pt>
                <c:pt idx="1990">
                  <c:v>40619</c:v>
                </c:pt>
                <c:pt idx="1991">
                  <c:v>40618</c:v>
                </c:pt>
                <c:pt idx="1992">
                  <c:v>40617</c:v>
                </c:pt>
                <c:pt idx="1993">
                  <c:v>40616</c:v>
                </c:pt>
                <c:pt idx="1994">
                  <c:v>40613</c:v>
                </c:pt>
                <c:pt idx="1995">
                  <c:v>40612</c:v>
                </c:pt>
                <c:pt idx="1996">
                  <c:v>40611</c:v>
                </c:pt>
                <c:pt idx="1997">
                  <c:v>40610</c:v>
                </c:pt>
                <c:pt idx="1998">
                  <c:v>40609</c:v>
                </c:pt>
                <c:pt idx="1999">
                  <c:v>40606</c:v>
                </c:pt>
                <c:pt idx="2000">
                  <c:v>40605</c:v>
                </c:pt>
                <c:pt idx="2001">
                  <c:v>40604</c:v>
                </c:pt>
                <c:pt idx="2002">
                  <c:v>40603</c:v>
                </c:pt>
                <c:pt idx="2003">
                  <c:v>40602</c:v>
                </c:pt>
                <c:pt idx="2004">
                  <c:v>40599</c:v>
                </c:pt>
                <c:pt idx="2005">
                  <c:v>40598</c:v>
                </c:pt>
                <c:pt idx="2006">
                  <c:v>40597</c:v>
                </c:pt>
                <c:pt idx="2007">
                  <c:v>40596</c:v>
                </c:pt>
                <c:pt idx="2008">
                  <c:v>40595</c:v>
                </c:pt>
                <c:pt idx="2009">
                  <c:v>40592</c:v>
                </c:pt>
                <c:pt idx="2010">
                  <c:v>40591</c:v>
                </c:pt>
                <c:pt idx="2011">
                  <c:v>40590</c:v>
                </c:pt>
                <c:pt idx="2012">
                  <c:v>40589</c:v>
                </c:pt>
                <c:pt idx="2013">
                  <c:v>40588</c:v>
                </c:pt>
                <c:pt idx="2014">
                  <c:v>40585</c:v>
                </c:pt>
                <c:pt idx="2015">
                  <c:v>40584</c:v>
                </c:pt>
                <c:pt idx="2016">
                  <c:v>40583</c:v>
                </c:pt>
                <c:pt idx="2017">
                  <c:v>40582</c:v>
                </c:pt>
                <c:pt idx="2018">
                  <c:v>40581</c:v>
                </c:pt>
                <c:pt idx="2019">
                  <c:v>40578</c:v>
                </c:pt>
                <c:pt idx="2020">
                  <c:v>40577</c:v>
                </c:pt>
                <c:pt idx="2021">
                  <c:v>40576</c:v>
                </c:pt>
                <c:pt idx="2022">
                  <c:v>40575</c:v>
                </c:pt>
                <c:pt idx="2023">
                  <c:v>40574</c:v>
                </c:pt>
                <c:pt idx="2024">
                  <c:v>40571</c:v>
                </c:pt>
                <c:pt idx="2025">
                  <c:v>40570</c:v>
                </c:pt>
                <c:pt idx="2026">
                  <c:v>40569</c:v>
                </c:pt>
                <c:pt idx="2027">
                  <c:v>40568</c:v>
                </c:pt>
                <c:pt idx="2028">
                  <c:v>40567</c:v>
                </c:pt>
                <c:pt idx="2029">
                  <c:v>40564</c:v>
                </c:pt>
                <c:pt idx="2030">
                  <c:v>40563</c:v>
                </c:pt>
                <c:pt idx="2031">
                  <c:v>40562</c:v>
                </c:pt>
                <c:pt idx="2032">
                  <c:v>40561</c:v>
                </c:pt>
                <c:pt idx="2033">
                  <c:v>40560</c:v>
                </c:pt>
                <c:pt idx="2034">
                  <c:v>40557</c:v>
                </c:pt>
                <c:pt idx="2035">
                  <c:v>40556</c:v>
                </c:pt>
                <c:pt idx="2036">
                  <c:v>40555</c:v>
                </c:pt>
                <c:pt idx="2037">
                  <c:v>40554</c:v>
                </c:pt>
                <c:pt idx="2038">
                  <c:v>40553</c:v>
                </c:pt>
                <c:pt idx="2039">
                  <c:v>40550</c:v>
                </c:pt>
                <c:pt idx="2040">
                  <c:v>40549</c:v>
                </c:pt>
                <c:pt idx="2041">
                  <c:v>40548</c:v>
                </c:pt>
                <c:pt idx="2042">
                  <c:v>40547</c:v>
                </c:pt>
                <c:pt idx="2043">
                  <c:v>40546</c:v>
                </c:pt>
                <c:pt idx="2044">
                  <c:v>40543</c:v>
                </c:pt>
                <c:pt idx="2045">
                  <c:v>40542</c:v>
                </c:pt>
                <c:pt idx="2046">
                  <c:v>40541</c:v>
                </c:pt>
                <c:pt idx="2047">
                  <c:v>40540</c:v>
                </c:pt>
                <c:pt idx="2048">
                  <c:v>40539</c:v>
                </c:pt>
                <c:pt idx="2049">
                  <c:v>40536</c:v>
                </c:pt>
                <c:pt idx="2050">
                  <c:v>40535</c:v>
                </c:pt>
                <c:pt idx="2051">
                  <c:v>40534</c:v>
                </c:pt>
                <c:pt idx="2052">
                  <c:v>40533</c:v>
                </c:pt>
                <c:pt idx="2053">
                  <c:v>40532</c:v>
                </c:pt>
                <c:pt idx="2054">
                  <c:v>40529</c:v>
                </c:pt>
                <c:pt idx="2055">
                  <c:v>40528</c:v>
                </c:pt>
                <c:pt idx="2056">
                  <c:v>40527</c:v>
                </c:pt>
                <c:pt idx="2057">
                  <c:v>40526</c:v>
                </c:pt>
                <c:pt idx="2058">
                  <c:v>40525</c:v>
                </c:pt>
                <c:pt idx="2059">
                  <c:v>40522</c:v>
                </c:pt>
                <c:pt idx="2060">
                  <c:v>40521</c:v>
                </c:pt>
                <c:pt idx="2061">
                  <c:v>40520</c:v>
                </c:pt>
                <c:pt idx="2062">
                  <c:v>40519</c:v>
                </c:pt>
                <c:pt idx="2063">
                  <c:v>40518</c:v>
                </c:pt>
                <c:pt idx="2064">
                  <c:v>40515</c:v>
                </c:pt>
                <c:pt idx="2065">
                  <c:v>40514</c:v>
                </c:pt>
                <c:pt idx="2066">
                  <c:v>40513</c:v>
                </c:pt>
                <c:pt idx="2067">
                  <c:v>40512</c:v>
                </c:pt>
                <c:pt idx="2068">
                  <c:v>40511</c:v>
                </c:pt>
                <c:pt idx="2069">
                  <c:v>40508</c:v>
                </c:pt>
                <c:pt idx="2070">
                  <c:v>40507</c:v>
                </c:pt>
                <c:pt idx="2071">
                  <c:v>40506</c:v>
                </c:pt>
                <c:pt idx="2072">
                  <c:v>40505</c:v>
                </c:pt>
                <c:pt idx="2073">
                  <c:v>40504</c:v>
                </c:pt>
                <c:pt idx="2074">
                  <c:v>40501</c:v>
                </c:pt>
                <c:pt idx="2075">
                  <c:v>40500</c:v>
                </c:pt>
                <c:pt idx="2076">
                  <c:v>40499</c:v>
                </c:pt>
                <c:pt idx="2077">
                  <c:v>40498</c:v>
                </c:pt>
                <c:pt idx="2078">
                  <c:v>40497</c:v>
                </c:pt>
                <c:pt idx="2079">
                  <c:v>40494</c:v>
                </c:pt>
                <c:pt idx="2080">
                  <c:v>40493</c:v>
                </c:pt>
                <c:pt idx="2081">
                  <c:v>40492</c:v>
                </c:pt>
                <c:pt idx="2082">
                  <c:v>40491</c:v>
                </c:pt>
                <c:pt idx="2083">
                  <c:v>40490</c:v>
                </c:pt>
                <c:pt idx="2084">
                  <c:v>40487</c:v>
                </c:pt>
                <c:pt idx="2085">
                  <c:v>40486</c:v>
                </c:pt>
                <c:pt idx="2086">
                  <c:v>40485</c:v>
                </c:pt>
                <c:pt idx="2087">
                  <c:v>40484</c:v>
                </c:pt>
                <c:pt idx="2088">
                  <c:v>40483</c:v>
                </c:pt>
                <c:pt idx="2089">
                  <c:v>40480</c:v>
                </c:pt>
                <c:pt idx="2090">
                  <c:v>40479</c:v>
                </c:pt>
                <c:pt idx="2091">
                  <c:v>40478</c:v>
                </c:pt>
                <c:pt idx="2092">
                  <c:v>40477</c:v>
                </c:pt>
                <c:pt idx="2093">
                  <c:v>40476</c:v>
                </c:pt>
                <c:pt idx="2094">
                  <c:v>40473</c:v>
                </c:pt>
                <c:pt idx="2095">
                  <c:v>40472</c:v>
                </c:pt>
                <c:pt idx="2096">
                  <c:v>40471</c:v>
                </c:pt>
                <c:pt idx="2097">
                  <c:v>40470</c:v>
                </c:pt>
                <c:pt idx="2098">
                  <c:v>40469</c:v>
                </c:pt>
                <c:pt idx="2099">
                  <c:v>40466</c:v>
                </c:pt>
                <c:pt idx="2100">
                  <c:v>40465</c:v>
                </c:pt>
                <c:pt idx="2101">
                  <c:v>40464</c:v>
                </c:pt>
                <c:pt idx="2102">
                  <c:v>40463</c:v>
                </c:pt>
                <c:pt idx="2103">
                  <c:v>40462</c:v>
                </c:pt>
                <c:pt idx="2104">
                  <c:v>40459</c:v>
                </c:pt>
                <c:pt idx="2105">
                  <c:v>40458</c:v>
                </c:pt>
                <c:pt idx="2106">
                  <c:v>40457</c:v>
                </c:pt>
                <c:pt idx="2107">
                  <c:v>40456</c:v>
                </c:pt>
                <c:pt idx="2108">
                  <c:v>40455</c:v>
                </c:pt>
                <c:pt idx="2109">
                  <c:v>40452</c:v>
                </c:pt>
                <c:pt idx="2110">
                  <c:v>40451</c:v>
                </c:pt>
                <c:pt idx="2111">
                  <c:v>40450</c:v>
                </c:pt>
                <c:pt idx="2112">
                  <c:v>40449</c:v>
                </c:pt>
                <c:pt idx="2113">
                  <c:v>40448</c:v>
                </c:pt>
                <c:pt idx="2114">
                  <c:v>40445</c:v>
                </c:pt>
                <c:pt idx="2115">
                  <c:v>40444</c:v>
                </c:pt>
                <c:pt idx="2116">
                  <c:v>40443</c:v>
                </c:pt>
                <c:pt idx="2117">
                  <c:v>40442</c:v>
                </c:pt>
                <c:pt idx="2118">
                  <c:v>40441</c:v>
                </c:pt>
                <c:pt idx="2119">
                  <c:v>40438</c:v>
                </c:pt>
                <c:pt idx="2120">
                  <c:v>40437</c:v>
                </c:pt>
                <c:pt idx="2121">
                  <c:v>40436</c:v>
                </c:pt>
                <c:pt idx="2122">
                  <c:v>40435</c:v>
                </c:pt>
                <c:pt idx="2123">
                  <c:v>40434</c:v>
                </c:pt>
                <c:pt idx="2124">
                  <c:v>40431</c:v>
                </c:pt>
                <c:pt idx="2125">
                  <c:v>40430</c:v>
                </c:pt>
                <c:pt idx="2126">
                  <c:v>40429</c:v>
                </c:pt>
                <c:pt idx="2127">
                  <c:v>40428</c:v>
                </c:pt>
                <c:pt idx="2128">
                  <c:v>40427</c:v>
                </c:pt>
                <c:pt idx="2129">
                  <c:v>40424</c:v>
                </c:pt>
                <c:pt idx="2130">
                  <c:v>40423</c:v>
                </c:pt>
                <c:pt idx="2131">
                  <c:v>40422</c:v>
                </c:pt>
                <c:pt idx="2132">
                  <c:v>40421</c:v>
                </c:pt>
                <c:pt idx="2133">
                  <c:v>40420</c:v>
                </c:pt>
                <c:pt idx="2134">
                  <c:v>40417</c:v>
                </c:pt>
                <c:pt idx="2135">
                  <c:v>40416</c:v>
                </c:pt>
                <c:pt idx="2136">
                  <c:v>40415</c:v>
                </c:pt>
                <c:pt idx="2137">
                  <c:v>40414</c:v>
                </c:pt>
                <c:pt idx="2138">
                  <c:v>40413</c:v>
                </c:pt>
                <c:pt idx="2139">
                  <c:v>40410</c:v>
                </c:pt>
                <c:pt idx="2140">
                  <c:v>40409</c:v>
                </c:pt>
                <c:pt idx="2141">
                  <c:v>40408</c:v>
                </c:pt>
                <c:pt idx="2142">
                  <c:v>40407</c:v>
                </c:pt>
                <c:pt idx="2143">
                  <c:v>40406</c:v>
                </c:pt>
                <c:pt idx="2144">
                  <c:v>40403</c:v>
                </c:pt>
                <c:pt idx="2145">
                  <c:v>40402</c:v>
                </c:pt>
                <c:pt idx="2146">
                  <c:v>40401</c:v>
                </c:pt>
                <c:pt idx="2147">
                  <c:v>40400</c:v>
                </c:pt>
                <c:pt idx="2148">
                  <c:v>40399</c:v>
                </c:pt>
                <c:pt idx="2149">
                  <c:v>40396</c:v>
                </c:pt>
                <c:pt idx="2150">
                  <c:v>40395</c:v>
                </c:pt>
                <c:pt idx="2151">
                  <c:v>40394</c:v>
                </c:pt>
                <c:pt idx="2152">
                  <c:v>40393</c:v>
                </c:pt>
                <c:pt idx="2153">
                  <c:v>40392</c:v>
                </c:pt>
                <c:pt idx="2154">
                  <c:v>40389</c:v>
                </c:pt>
                <c:pt idx="2155">
                  <c:v>40388</c:v>
                </c:pt>
                <c:pt idx="2156">
                  <c:v>40387</c:v>
                </c:pt>
                <c:pt idx="2157">
                  <c:v>40386</c:v>
                </c:pt>
                <c:pt idx="2158">
                  <c:v>40385</c:v>
                </c:pt>
                <c:pt idx="2159">
                  <c:v>40382</c:v>
                </c:pt>
                <c:pt idx="2160">
                  <c:v>40381</c:v>
                </c:pt>
                <c:pt idx="2161">
                  <c:v>40380</c:v>
                </c:pt>
                <c:pt idx="2162">
                  <c:v>40379</c:v>
                </c:pt>
                <c:pt idx="2163">
                  <c:v>40378</c:v>
                </c:pt>
                <c:pt idx="2164">
                  <c:v>40375</c:v>
                </c:pt>
                <c:pt idx="2165">
                  <c:v>40374</c:v>
                </c:pt>
                <c:pt idx="2166">
                  <c:v>40373</c:v>
                </c:pt>
                <c:pt idx="2167">
                  <c:v>40372</c:v>
                </c:pt>
                <c:pt idx="2168">
                  <c:v>40371</c:v>
                </c:pt>
                <c:pt idx="2169">
                  <c:v>40368</c:v>
                </c:pt>
                <c:pt idx="2170">
                  <c:v>40367</c:v>
                </c:pt>
                <c:pt idx="2171">
                  <c:v>40366</c:v>
                </c:pt>
                <c:pt idx="2172">
                  <c:v>40365</c:v>
                </c:pt>
                <c:pt idx="2173">
                  <c:v>40364</c:v>
                </c:pt>
                <c:pt idx="2174">
                  <c:v>40361</c:v>
                </c:pt>
                <c:pt idx="2175">
                  <c:v>40360</c:v>
                </c:pt>
                <c:pt idx="2176">
                  <c:v>40359</c:v>
                </c:pt>
                <c:pt idx="2177">
                  <c:v>40358</c:v>
                </c:pt>
                <c:pt idx="2178">
                  <c:v>40357</c:v>
                </c:pt>
                <c:pt idx="2179">
                  <c:v>40354</c:v>
                </c:pt>
                <c:pt idx="2180">
                  <c:v>40353</c:v>
                </c:pt>
                <c:pt idx="2181">
                  <c:v>40352</c:v>
                </c:pt>
                <c:pt idx="2182">
                  <c:v>40351</c:v>
                </c:pt>
                <c:pt idx="2183">
                  <c:v>40350</c:v>
                </c:pt>
                <c:pt idx="2184">
                  <c:v>40347</c:v>
                </c:pt>
                <c:pt idx="2185">
                  <c:v>40346</c:v>
                </c:pt>
                <c:pt idx="2186">
                  <c:v>40345</c:v>
                </c:pt>
                <c:pt idx="2187">
                  <c:v>40344</c:v>
                </c:pt>
                <c:pt idx="2188">
                  <c:v>40343</c:v>
                </c:pt>
                <c:pt idx="2189">
                  <c:v>40340</c:v>
                </c:pt>
                <c:pt idx="2190">
                  <c:v>40339</c:v>
                </c:pt>
                <c:pt idx="2191">
                  <c:v>40338</c:v>
                </c:pt>
                <c:pt idx="2192">
                  <c:v>40337</c:v>
                </c:pt>
                <c:pt idx="2193">
                  <c:v>40336</c:v>
                </c:pt>
                <c:pt idx="2194">
                  <c:v>40333</c:v>
                </c:pt>
                <c:pt idx="2195">
                  <c:v>40332</c:v>
                </c:pt>
                <c:pt idx="2196">
                  <c:v>40331</c:v>
                </c:pt>
                <c:pt idx="2197">
                  <c:v>40330</c:v>
                </c:pt>
                <c:pt idx="2198">
                  <c:v>40329</c:v>
                </c:pt>
                <c:pt idx="2199">
                  <c:v>40326</c:v>
                </c:pt>
                <c:pt idx="2200">
                  <c:v>40325</c:v>
                </c:pt>
                <c:pt idx="2201">
                  <c:v>40324</c:v>
                </c:pt>
                <c:pt idx="2202">
                  <c:v>40323</c:v>
                </c:pt>
                <c:pt idx="2203">
                  <c:v>40322</c:v>
                </c:pt>
                <c:pt idx="2204">
                  <c:v>40319</c:v>
                </c:pt>
                <c:pt idx="2205">
                  <c:v>40318</c:v>
                </c:pt>
                <c:pt idx="2206">
                  <c:v>40317</c:v>
                </c:pt>
                <c:pt idx="2207">
                  <c:v>40316</c:v>
                </c:pt>
                <c:pt idx="2208">
                  <c:v>40315</c:v>
                </c:pt>
                <c:pt idx="2209">
                  <c:v>40312</c:v>
                </c:pt>
                <c:pt idx="2210">
                  <c:v>40311</c:v>
                </c:pt>
                <c:pt idx="2211">
                  <c:v>40310</c:v>
                </c:pt>
                <c:pt idx="2212">
                  <c:v>40309</c:v>
                </c:pt>
                <c:pt idx="2213">
                  <c:v>40308</c:v>
                </c:pt>
                <c:pt idx="2214">
                  <c:v>40305</c:v>
                </c:pt>
                <c:pt idx="2215">
                  <c:v>40304</c:v>
                </c:pt>
                <c:pt idx="2216">
                  <c:v>40303</c:v>
                </c:pt>
                <c:pt idx="2217">
                  <c:v>40302</c:v>
                </c:pt>
                <c:pt idx="2218">
                  <c:v>40301</c:v>
                </c:pt>
                <c:pt idx="2219">
                  <c:v>40298</c:v>
                </c:pt>
                <c:pt idx="2220">
                  <c:v>40297</c:v>
                </c:pt>
                <c:pt idx="2221">
                  <c:v>40296</c:v>
                </c:pt>
                <c:pt idx="2222">
                  <c:v>40295</c:v>
                </c:pt>
                <c:pt idx="2223">
                  <c:v>40294</c:v>
                </c:pt>
                <c:pt idx="2224">
                  <c:v>40291</c:v>
                </c:pt>
                <c:pt idx="2225">
                  <c:v>40290</c:v>
                </c:pt>
                <c:pt idx="2226">
                  <c:v>40289</c:v>
                </c:pt>
                <c:pt idx="2227">
                  <c:v>40288</c:v>
                </c:pt>
                <c:pt idx="2228">
                  <c:v>40287</c:v>
                </c:pt>
                <c:pt idx="2229">
                  <c:v>40284</c:v>
                </c:pt>
                <c:pt idx="2230">
                  <c:v>40283</c:v>
                </c:pt>
                <c:pt idx="2231">
                  <c:v>40282</c:v>
                </c:pt>
                <c:pt idx="2232">
                  <c:v>40281</c:v>
                </c:pt>
                <c:pt idx="2233">
                  <c:v>40280</c:v>
                </c:pt>
                <c:pt idx="2234">
                  <c:v>40277</c:v>
                </c:pt>
                <c:pt idx="2235">
                  <c:v>40276</c:v>
                </c:pt>
                <c:pt idx="2236">
                  <c:v>40275</c:v>
                </c:pt>
                <c:pt idx="2237">
                  <c:v>40274</c:v>
                </c:pt>
                <c:pt idx="2238">
                  <c:v>40273</c:v>
                </c:pt>
                <c:pt idx="2239">
                  <c:v>40270</c:v>
                </c:pt>
                <c:pt idx="2240">
                  <c:v>40269</c:v>
                </c:pt>
                <c:pt idx="2241">
                  <c:v>40268</c:v>
                </c:pt>
                <c:pt idx="2242">
                  <c:v>40267</c:v>
                </c:pt>
                <c:pt idx="2243">
                  <c:v>40266</c:v>
                </c:pt>
                <c:pt idx="2244">
                  <c:v>40263</c:v>
                </c:pt>
                <c:pt idx="2245">
                  <c:v>40262</c:v>
                </c:pt>
                <c:pt idx="2246">
                  <c:v>40261</c:v>
                </c:pt>
                <c:pt idx="2247">
                  <c:v>40260</c:v>
                </c:pt>
                <c:pt idx="2248">
                  <c:v>40259</c:v>
                </c:pt>
                <c:pt idx="2249">
                  <c:v>40256</c:v>
                </c:pt>
                <c:pt idx="2250">
                  <c:v>40255</c:v>
                </c:pt>
                <c:pt idx="2251">
                  <c:v>40254</c:v>
                </c:pt>
                <c:pt idx="2252">
                  <c:v>40253</c:v>
                </c:pt>
                <c:pt idx="2253">
                  <c:v>40252</c:v>
                </c:pt>
                <c:pt idx="2254">
                  <c:v>40249</c:v>
                </c:pt>
                <c:pt idx="2255">
                  <c:v>40248</c:v>
                </c:pt>
                <c:pt idx="2256">
                  <c:v>40247</c:v>
                </c:pt>
                <c:pt idx="2257">
                  <c:v>40246</c:v>
                </c:pt>
                <c:pt idx="2258">
                  <c:v>40245</c:v>
                </c:pt>
                <c:pt idx="2259">
                  <c:v>40242</c:v>
                </c:pt>
                <c:pt idx="2260">
                  <c:v>40241</c:v>
                </c:pt>
                <c:pt idx="2261">
                  <c:v>40240</c:v>
                </c:pt>
                <c:pt idx="2262">
                  <c:v>40239</c:v>
                </c:pt>
                <c:pt idx="2263">
                  <c:v>40238</c:v>
                </c:pt>
                <c:pt idx="2264">
                  <c:v>40235</c:v>
                </c:pt>
                <c:pt idx="2265">
                  <c:v>40234</c:v>
                </c:pt>
                <c:pt idx="2266">
                  <c:v>40233</c:v>
                </c:pt>
                <c:pt idx="2267">
                  <c:v>40232</c:v>
                </c:pt>
                <c:pt idx="2268">
                  <c:v>40231</c:v>
                </c:pt>
                <c:pt idx="2269">
                  <c:v>40228</c:v>
                </c:pt>
                <c:pt idx="2270">
                  <c:v>40227</c:v>
                </c:pt>
                <c:pt idx="2271">
                  <c:v>40226</c:v>
                </c:pt>
                <c:pt idx="2272">
                  <c:v>40225</c:v>
                </c:pt>
                <c:pt idx="2273">
                  <c:v>40224</c:v>
                </c:pt>
                <c:pt idx="2274">
                  <c:v>40221</c:v>
                </c:pt>
                <c:pt idx="2275">
                  <c:v>40220</c:v>
                </c:pt>
                <c:pt idx="2276">
                  <c:v>40219</c:v>
                </c:pt>
                <c:pt idx="2277">
                  <c:v>40218</c:v>
                </c:pt>
                <c:pt idx="2278">
                  <c:v>40217</c:v>
                </c:pt>
                <c:pt idx="2279">
                  <c:v>40214</c:v>
                </c:pt>
                <c:pt idx="2280">
                  <c:v>40213</c:v>
                </c:pt>
                <c:pt idx="2281">
                  <c:v>40212</c:v>
                </c:pt>
                <c:pt idx="2282">
                  <c:v>40211</c:v>
                </c:pt>
                <c:pt idx="2283">
                  <c:v>40210</c:v>
                </c:pt>
                <c:pt idx="2284">
                  <c:v>40207</c:v>
                </c:pt>
                <c:pt idx="2285">
                  <c:v>40206</c:v>
                </c:pt>
                <c:pt idx="2286">
                  <c:v>40205</c:v>
                </c:pt>
                <c:pt idx="2287">
                  <c:v>40204</c:v>
                </c:pt>
                <c:pt idx="2288">
                  <c:v>40203</c:v>
                </c:pt>
                <c:pt idx="2289">
                  <c:v>40200</c:v>
                </c:pt>
                <c:pt idx="2290">
                  <c:v>40199</c:v>
                </c:pt>
                <c:pt idx="2291">
                  <c:v>40198</c:v>
                </c:pt>
                <c:pt idx="2292">
                  <c:v>40197</c:v>
                </c:pt>
                <c:pt idx="2293">
                  <c:v>40196</c:v>
                </c:pt>
                <c:pt idx="2294">
                  <c:v>40193</c:v>
                </c:pt>
                <c:pt idx="2295">
                  <c:v>40192</c:v>
                </c:pt>
                <c:pt idx="2296">
                  <c:v>40191</c:v>
                </c:pt>
                <c:pt idx="2297">
                  <c:v>40190</c:v>
                </c:pt>
                <c:pt idx="2298">
                  <c:v>40189</c:v>
                </c:pt>
                <c:pt idx="2299">
                  <c:v>40186</c:v>
                </c:pt>
                <c:pt idx="2300">
                  <c:v>40185</c:v>
                </c:pt>
                <c:pt idx="2301">
                  <c:v>40184</c:v>
                </c:pt>
                <c:pt idx="2302">
                  <c:v>40183</c:v>
                </c:pt>
                <c:pt idx="2303">
                  <c:v>40182</c:v>
                </c:pt>
                <c:pt idx="2304">
                  <c:v>40179</c:v>
                </c:pt>
              </c:numCache>
            </c:numRef>
          </c:cat>
          <c:val>
            <c:numRef>
              <c:f>'[NOV 1 18.xlsx]Sheet1'!$C$3:$C$2307</c:f>
              <c:numCache>
                <c:formatCode>General</c:formatCode>
                <c:ptCount val="2305"/>
                <c:pt idx="0">
                  <c:v>0.87812999999999997</c:v>
                </c:pt>
                <c:pt idx="1">
                  <c:v>0.88646000000000003</c:v>
                </c:pt>
                <c:pt idx="2">
                  <c:v>0.89283999999999997</c:v>
                </c:pt>
                <c:pt idx="3">
                  <c:v>0.88944000000000001</c:v>
                </c:pt>
                <c:pt idx="4">
                  <c:v>0.88817000000000002</c:v>
                </c:pt>
                <c:pt idx="5">
                  <c:v>0.88685000000000003</c:v>
                </c:pt>
                <c:pt idx="6">
                  <c:v>0.88434000000000001</c:v>
                </c:pt>
                <c:pt idx="7">
                  <c:v>0.88354999999999995</c:v>
                </c:pt>
                <c:pt idx="8">
                  <c:v>0.88422000000000001</c:v>
                </c:pt>
                <c:pt idx="9">
                  <c:v>0.88146999999999998</c:v>
                </c:pt>
                <c:pt idx="10">
                  <c:v>0.87953999999999999</c:v>
                </c:pt>
                <c:pt idx="11">
                  <c:v>0.87717999999999996</c:v>
                </c:pt>
                <c:pt idx="12">
                  <c:v>0.87839</c:v>
                </c:pt>
                <c:pt idx="13">
                  <c:v>0.88041999999999998</c:v>
                </c:pt>
                <c:pt idx="14">
                  <c:v>0.87880000000000003</c:v>
                </c:pt>
                <c:pt idx="15">
                  <c:v>0.87697999999999998</c:v>
                </c:pt>
                <c:pt idx="16">
                  <c:v>0.87343999999999999</c:v>
                </c:pt>
                <c:pt idx="17">
                  <c:v>0.87429999999999997</c:v>
                </c:pt>
                <c:pt idx="18">
                  <c:v>0.87805999999999995</c:v>
                </c:pt>
                <c:pt idx="19">
                  <c:v>0.87926000000000004</c:v>
                </c:pt>
                <c:pt idx="20">
                  <c:v>0.88424999999999998</c:v>
                </c:pt>
                <c:pt idx="21">
                  <c:v>0.88651000000000002</c:v>
                </c:pt>
                <c:pt idx="22">
                  <c:v>0.88983000000000001</c:v>
                </c:pt>
                <c:pt idx="23">
                  <c:v>0.88749</c:v>
                </c:pt>
                <c:pt idx="24">
                  <c:v>0.89049999999999996</c:v>
                </c:pt>
                <c:pt idx="25">
                  <c:v>0.89102999999999999</c:v>
                </c:pt>
                <c:pt idx="26">
                  <c:v>0.89173999999999998</c:v>
                </c:pt>
                <c:pt idx="27">
                  <c:v>0.89392000000000005</c:v>
                </c:pt>
                <c:pt idx="28">
                  <c:v>0.89651999999999998</c:v>
                </c:pt>
                <c:pt idx="29">
                  <c:v>0.89756000000000002</c:v>
                </c:pt>
                <c:pt idx="30">
                  <c:v>0.88773999999999997</c:v>
                </c:pt>
                <c:pt idx="31">
                  <c:v>0.88763999999999998</c:v>
                </c:pt>
                <c:pt idx="32">
                  <c:v>0.88775000000000004</c:v>
                </c:pt>
                <c:pt idx="33">
                  <c:v>0.88885000000000003</c:v>
                </c:pt>
                <c:pt idx="34">
                  <c:v>0.89020999999999995</c:v>
                </c:pt>
                <c:pt idx="35">
                  <c:v>0.89090000000000003</c:v>
                </c:pt>
                <c:pt idx="36">
                  <c:v>0.89049999999999996</c:v>
                </c:pt>
                <c:pt idx="37">
                  <c:v>0.89092000000000005</c:v>
                </c:pt>
                <c:pt idx="38">
                  <c:v>0.89044000000000001</c:v>
                </c:pt>
                <c:pt idx="39">
                  <c:v>0.89429000000000003</c:v>
                </c:pt>
                <c:pt idx="40">
                  <c:v>0.89873999999999998</c:v>
                </c:pt>
                <c:pt idx="41">
                  <c:v>0.90064999999999995</c:v>
                </c:pt>
                <c:pt idx="42">
                  <c:v>0.90092000000000005</c:v>
                </c:pt>
                <c:pt idx="43">
                  <c:v>0.90181999999999995</c:v>
                </c:pt>
                <c:pt idx="44">
                  <c:v>0.89473999999999998</c:v>
                </c:pt>
                <c:pt idx="45">
                  <c:v>0.89610999999999996</c:v>
                </c:pt>
                <c:pt idx="46">
                  <c:v>0.90005000000000002</c:v>
                </c:pt>
                <c:pt idx="47">
                  <c:v>0.90915999999999997</c:v>
                </c:pt>
                <c:pt idx="48">
                  <c:v>0.90646000000000004</c:v>
                </c:pt>
                <c:pt idx="49">
                  <c:v>0.90456999999999999</c:v>
                </c:pt>
                <c:pt idx="50">
                  <c:v>0.90173000000000003</c:v>
                </c:pt>
                <c:pt idx="51">
                  <c:v>0.89781</c:v>
                </c:pt>
                <c:pt idx="52">
                  <c:v>0.89751999999999998</c:v>
                </c:pt>
                <c:pt idx="53">
                  <c:v>0.89612000000000003</c:v>
                </c:pt>
                <c:pt idx="54">
                  <c:v>0.89632999999999996</c:v>
                </c:pt>
                <c:pt idx="55">
                  <c:v>0.89441999999999999</c:v>
                </c:pt>
                <c:pt idx="56">
                  <c:v>0.89319000000000004</c:v>
                </c:pt>
                <c:pt idx="57">
                  <c:v>0.89215999999999995</c:v>
                </c:pt>
                <c:pt idx="58">
                  <c:v>0.89392000000000005</c:v>
                </c:pt>
                <c:pt idx="59">
                  <c:v>0.89434000000000002</c:v>
                </c:pt>
                <c:pt idx="60">
                  <c:v>0.89949000000000001</c:v>
                </c:pt>
                <c:pt idx="61">
                  <c:v>0.9002</c:v>
                </c:pt>
                <c:pt idx="62">
                  <c:v>0.89525999999999994</c:v>
                </c:pt>
                <c:pt idx="63">
                  <c:v>0.89332999999999996</c:v>
                </c:pt>
                <c:pt idx="64">
                  <c:v>0.89051999999999998</c:v>
                </c:pt>
                <c:pt idx="65">
                  <c:v>0.89068999999999998</c:v>
                </c:pt>
                <c:pt idx="66">
                  <c:v>0.88946999999999998</c:v>
                </c:pt>
                <c:pt idx="67">
                  <c:v>0.89168000000000003</c:v>
                </c:pt>
                <c:pt idx="68">
                  <c:v>0.89170000000000005</c:v>
                </c:pt>
                <c:pt idx="69">
                  <c:v>0.88905000000000001</c:v>
                </c:pt>
                <c:pt idx="70">
                  <c:v>0.88827</c:v>
                </c:pt>
                <c:pt idx="71">
                  <c:v>0.88807000000000003</c:v>
                </c:pt>
                <c:pt idx="72">
                  <c:v>0.88919999999999999</c:v>
                </c:pt>
                <c:pt idx="73">
                  <c:v>0.89266999999999996</c:v>
                </c:pt>
                <c:pt idx="74">
                  <c:v>0.89254999999999995</c:v>
                </c:pt>
                <c:pt idx="75">
                  <c:v>0.89358000000000004</c:v>
                </c:pt>
                <c:pt idx="76">
                  <c:v>0.89220999999999995</c:v>
                </c:pt>
                <c:pt idx="77">
                  <c:v>0.88741000000000003</c:v>
                </c:pt>
                <c:pt idx="78">
                  <c:v>0.88478000000000001</c:v>
                </c:pt>
                <c:pt idx="79">
                  <c:v>0.88319000000000003</c:v>
                </c:pt>
                <c:pt idx="80">
                  <c:v>0.88368000000000002</c:v>
                </c:pt>
                <c:pt idx="81">
                  <c:v>0.88495000000000001</c:v>
                </c:pt>
                <c:pt idx="82">
                  <c:v>0.88546999999999998</c:v>
                </c:pt>
                <c:pt idx="83">
                  <c:v>0.88885999999999998</c:v>
                </c:pt>
                <c:pt idx="84">
                  <c:v>0.88553999999999999</c:v>
                </c:pt>
                <c:pt idx="85">
                  <c:v>0.88470000000000004</c:v>
                </c:pt>
                <c:pt idx="86">
                  <c:v>0.88231000000000004</c:v>
                </c:pt>
                <c:pt idx="87">
                  <c:v>0.88485999999999998</c:v>
                </c:pt>
                <c:pt idx="88">
                  <c:v>0.88385000000000002</c:v>
                </c:pt>
                <c:pt idx="89">
                  <c:v>0.88505999999999996</c:v>
                </c:pt>
                <c:pt idx="90">
                  <c:v>0.88456000000000001</c:v>
                </c:pt>
                <c:pt idx="91">
                  <c:v>0.88144999999999996</c:v>
                </c:pt>
                <c:pt idx="92">
                  <c:v>0.88132999999999995</c:v>
                </c:pt>
                <c:pt idx="93">
                  <c:v>0.88136000000000003</c:v>
                </c:pt>
                <c:pt idx="94">
                  <c:v>0.87892000000000003</c:v>
                </c:pt>
                <c:pt idx="95">
                  <c:v>0.87614000000000003</c:v>
                </c:pt>
                <c:pt idx="96">
                  <c:v>0.87822999999999996</c:v>
                </c:pt>
                <c:pt idx="97">
                  <c:v>0.87836000000000003</c:v>
                </c:pt>
                <c:pt idx="98">
                  <c:v>0.87641999999999998</c:v>
                </c:pt>
                <c:pt idx="99">
                  <c:v>0.87358999999999998</c:v>
                </c:pt>
                <c:pt idx="100">
                  <c:v>0.87468999999999997</c:v>
                </c:pt>
                <c:pt idx="101">
                  <c:v>0.88083999999999996</c:v>
                </c:pt>
                <c:pt idx="102">
                  <c:v>0.87897000000000003</c:v>
                </c:pt>
                <c:pt idx="103">
                  <c:v>0.88105999999999995</c:v>
                </c:pt>
                <c:pt idx="104">
                  <c:v>0.87787999999999999</c:v>
                </c:pt>
                <c:pt idx="105">
                  <c:v>0.88036999999999999</c:v>
                </c:pt>
                <c:pt idx="106">
                  <c:v>0.87814000000000003</c:v>
                </c:pt>
                <c:pt idx="107">
                  <c:v>0.87546999999999997</c:v>
                </c:pt>
                <c:pt idx="108">
                  <c:v>0.87773000000000001</c:v>
                </c:pt>
                <c:pt idx="109">
                  <c:v>0.87397000000000002</c:v>
                </c:pt>
                <c:pt idx="110">
                  <c:v>0.87795000000000001</c:v>
                </c:pt>
                <c:pt idx="111">
                  <c:v>0.87748999999999999</c:v>
                </c:pt>
                <c:pt idx="112">
                  <c:v>0.87183999999999995</c:v>
                </c:pt>
                <c:pt idx="113">
                  <c:v>0.87353000000000003</c:v>
                </c:pt>
                <c:pt idx="114">
                  <c:v>0.87575000000000003</c:v>
                </c:pt>
                <c:pt idx="115">
                  <c:v>0.87644</c:v>
                </c:pt>
                <c:pt idx="116">
                  <c:v>0.87673999999999996</c:v>
                </c:pt>
                <c:pt idx="117">
                  <c:v>0.87729999999999997</c:v>
                </c:pt>
                <c:pt idx="118">
                  <c:v>0.87782000000000004</c:v>
                </c:pt>
                <c:pt idx="119">
                  <c:v>0.87407999999999997</c:v>
                </c:pt>
                <c:pt idx="120">
                  <c:v>0.87339999999999995</c:v>
                </c:pt>
                <c:pt idx="121">
                  <c:v>0.87512999999999996</c:v>
                </c:pt>
                <c:pt idx="122">
                  <c:v>0.87778</c:v>
                </c:pt>
                <c:pt idx="123">
                  <c:v>0.88161999999999996</c:v>
                </c:pt>
                <c:pt idx="124">
                  <c:v>0.88239999999999996</c:v>
                </c:pt>
                <c:pt idx="125">
                  <c:v>0.88234999999999997</c:v>
                </c:pt>
                <c:pt idx="126">
                  <c:v>0.87444999999999995</c:v>
                </c:pt>
                <c:pt idx="127">
                  <c:v>0.87702000000000002</c:v>
                </c:pt>
                <c:pt idx="128">
                  <c:v>0.87977000000000005</c:v>
                </c:pt>
                <c:pt idx="129">
                  <c:v>0.88321000000000005</c:v>
                </c:pt>
                <c:pt idx="130">
                  <c:v>0.88270000000000004</c:v>
                </c:pt>
                <c:pt idx="131">
                  <c:v>0.87988999999999995</c:v>
                </c:pt>
                <c:pt idx="132">
                  <c:v>0.88182000000000005</c:v>
                </c:pt>
                <c:pt idx="133">
                  <c:v>0.87905999999999995</c:v>
                </c:pt>
                <c:pt idx="134">
                  <c:v>0.87907999999999997</c:v>
                </c:pt>
                <c:pt idx="135">
                  <c:v>0.87050000000000005</c:v>
                </c:pt>
                <c:pt idx="136">
                  <c:v>0.87429999999999997</c:v>
                </c:pt>
                <c:pt idx="137">
                  <c:v>0.87573000000000001</c:v>
                </c:pt>
                <c:pt idx="138">
                  <c:v>0.87616000000000005</c:v>
                </c:pt>
                <c:pt idx="139">
                  <c:v>0.87600999999999996</c:v>
                </c:pt>
                <c:pt idx="140">
                  <c:v>0.86978</c:v>
                </c:pt>
                <c:pt idx="141">
                  <c:v>0.87170000000000003</c:v>
                </c:pt>
                <c:pt idx="142">
                  <c:v>0.86473999999999995</c:v>
                </c:pt>
                <c:pt idx="143">
                  <c:v>0.86443999999999999</c:v>
                </c:pt>
                <c:pt idx="144">
                  <c:v>0.86612999999999996</c:v>
                </c:pt>
                <c:pt idx="145">
                  <c:v>0.86695999999999995</c:v>
                </c:pt>
                <c:pt idx="146">
                  <c:v>0.87292999999999998</c:v>
                </c:pt>
                <c:pt idx="147">
                  <c:v>0.87238000000000004</c:v>
                </c:pt>
                <c:pt idx="148">
                  <c:v>0.87148999999999999</c:v>
                </c:pt>
                <c:pt idx="149">
                  <c:v>0.87156</c:v>
                </c:pt>
                <c:pt idx="150">
                  <c:v>0.87478999999999996</c:v>
                </c:pt>
                <c:pt idx="151">
                  <c:v>0.87305999999999995</c:v>
                </c:pt>
                <c:pt idx="152">
                  <c:v>0.87266999999999995</c:v>
                </c:pt>
                <c:pt idx="153">
                  <c:v>0.876</c:v>
                </c:pt>
                <c:pt idx="154">
                  <c:v>0.87819999999999998</c:v>
                </c:pt>
                <c:pt idx="155">
                  <c:v>0.87687000000000004</c:v>
                </c:pt>
                <c:pt idx="156">
                  <c:v>0.87521000000000004</c:v>
                </c:pt>
                <c:pt idx="157">
                  <c:v>0.87611000000000006</c:v>
                </c:pt>
                <c:pt idx="158">
                  <c:v>0.87497000000000003</c:v>
                </c:pt>
                <c:pt idx="159">
                  <c:v>0.87353999999999998</c:v>
                </c:pt>
                <c:pt idx="160">
                  <c:v>0.87226999999999999</c:v>
                </c:pt>
                <c:pt idx="161">
                  <c:v>0.87219999999999998</c:v>
                </c:pt>
                <c:pt idx="162">
                  <c:v>0.87534000000000001</c:v>
                </c:pt>
                <c:pt idx="163">
                  <c:v>0.87905999999999995</c:v>
                </c:pt>
                <c:pt idx="164">
                  <c:v>0.88168000000000002</c:v>
                </c:pt>
                <c:pt idx="165">
                  <c:v>0.88329000000000002</c:v>
                </c:pt>
                <c:pt idx="166">
                  <c:v>0.88558999999999999</c:v>
                </c:pt>
                <c:pt idx="167">
                  <c:v>0.88692000000000004</c:v>
                </c:pt>
                <c:pt idx="168">
                  <c:v>0.88700000000000001</c:v>
                </c:pt>
                <c:pt idx="169">
                  <c:v>0.88920999999999994</c:v>
                </c:pt>
                <c:pt idx="170">
                  <c:v>0.89166000000000001</c:v>
                </c:pt>
                <c:pt idx="171">
                  <c:v>0.89295000000000002</c:v>
                </c:pt>
                <c:pt idx="172">
                  <c:v>0.89295000000000002</c:v>
                </c:pt>
                <c:pt idx="173">
                  <c:v>0.89081999999999995</c:v>
                </c:pt>
                <c:pt idx="174">
                  <c:v>0.89402000000000004</c:v>
                </c:pt>
                <c:pt idx="175">
                  <c:v>0.88907999999999998</c:v>
                </c:pt>
                <c:pt idx="176">
                  <c:v>0.88563000000000003</c:v>
                </c:pt>
                <c:pt idx="177">
                  <c:v>0.87961</c:v>
                </c:pt>
                <c:pt idx="178">
                  <c:v>0.88127999999999995</c:v>
                </c:pt>
                <c:pt idx="179">
                  <c:v>0.88012000000000001</c:v>
                </c:pt>
                <c:pt idx="180">
                  <c:v>0.88368999999999998</c:v>
                </c:pt>
                <c:pt idx="181">
                  <c:v>0.88256999999999997</c:v>
                </c:pt>
                <c:pt idx="182">
                  <c:v>0.88156999999999996</c:v>
                </c:pt>
                <c:pt idx="183">
                  <c:v>0.88578999999999997</c:v>
                </c:pt>
                <c:pt idx="184">
                  <c:v>0.88583000000000001</c:v>
                </c:pt>
                <c:pt idx="185">
                  <c:v>0.88792000000000004</c:v>
                </c:pt>
                <c:pt idx="186">
                  <c:v>0.88841999999999999</c:v>
                </c:pt>
                <c:pt idx="187">
                  <c:v>0.89090999999999998</c:v>
                </c:pt>
                <c:pt idx="188">
                  <c:v>0.88841999999999999</c:v>
                </c:pt>
                <c:pt idx="189">
                  <c:v>0.88595999999999997</c:v>
                </c:pt>
                <c:pt idx="190">
                  <c:v>0.88122999999999996</c:v>
                </c:pt>
                <c:pt idx="191">
                  <c:v>0.88439999999999996</c:v>
                </c:pt>
                <c:pt idx="192">
                  <c:v>0.88780000000000003</c:v>
                </c:pt>
                <c:pt idx="193">
                  <c:v>0.88571999999999995</c:v>
                </c:pt>
                <c:pt idx="194">
                  <c:v>0.88085999999999998</c:v>
                </c:pt>
                <c:pt idx="195">
                  <c:v>0.87690000000000001</c:v>
                </c:pt>
                <c:pt idx="196">
                  <c:v>0.87527999999999995</c:v>
                </c:pt>
                <c:pt idx="197">
                  <c:v>0.87714000000000003</c:v>
                </c:pt>
                <c:pt idx="198">
                  <c:v>0.87931999999999999</c:v>
                </c:pt>
                <c:pt idx="199">
                  <c:v>0.87649999999999995</c:v>
                </c:pt>
                <c:pt idx="200">
                  <c:v>0.87631000000000003</c:v>
                </c:pt>
                <c:pt idx="201">
                  <c:v>0.87290000000000001</c:v>
                </c:pt>
                <c:pt idx="202">
                  <c:v>0.87838000000000005</c:v>
                </c:pt>
                <c:pt idx="203">
                  <c:v>0.87717000000000001</c:v>
                </c:pt>
                <c:pt idx="204">
                  <c:v>0.88260000000000005</c:v>
                </c:pt>
                <c:pt idx="205">
                  <c:v>0.88117999999999996</c:v>
                </c:pt>
                <c:pt idx="206">
                  <c:v>0.88460000000000005</c:v>
                </c:pt>
                <c:pt idx="207">
                  <c:v>0.88900000000000001</c:v>
                </c:pt>
                <c:pt idx="208">
                  <c:v>0.88856999999999997</c:v>
                </c:pt>
                <c:pt idx="209">
                  <c:v>0.88627999999999996</c:v>
                </c:pt>
                <c:pt idx="210">
                  <c:v>0.88873999999999997</c:v>
                </c:pt>
                <c:pt idx="211">
                  <c:v>0.88485000000000003</c:v>
                </c:pt>
                <c:pt idx="212">
                  <c:v>0.88129000000000002</c:v>
                </c:pt>
                <c:pt idx="213">
                  <c:v>0.88334999999999997</c:v>
                </c:pt>
                <c:pt idx="214">
                  <c:v>0.88817000000000002</c:v>
                </c:pt>
                <c:pt idx="215">
                  <c:v>0.89134000000000002</c:v>
                </c:pt>
                <c:pt idx="216">
                  <c:v>0.88920999999999994</c:v>
                </c:pt>
                <c:pt idx="217">
                  <c:v>0.88666</c:v>
                </c:pt>
                <c:pt idx="218">
                  <c:v>0.88590999999999998</c:v>
                </c:pt>
                <c:pt idx="219">
                  <c:v>0.88893</c:v>
                </c:pt>
                <c:pt idx="220">
                  <c:v>0.88888</c:v>
                </c:pt>
                <c:pt idx="221">
                  <c:v>0.88812999999999998</c:v>
                </c:pt>
                <c:pt idx="222">
                  <c:v>0.88710999999999995</c:v>
                </c:pt>
                <c:pt idx="223">
                  <c:v>0.88824999999999998</c:v>
                </c:pt>
                <c:pt idx="224">
                  <c:v>0.88575999999999999</c:v>
                </c:pt>
                <c:pt idx="225">
                  <c:v>0.88756999999999997</c:v>
                </c:pt>
                <c:pt idx="226">
                  <c:v>0.88656999999999997</c:v>
                </c:pt>
                <c:pt idx="227">
                  <c:v>0.88466999999999996</c:v>
                </c:pt>
                <c:pt idx="228">
                  <c:v>0.88031000000000004</c:v>
                </c:pt>
                <c:pt idx="229">
                  <c:v>0.88322999999999996</c:v>
                </c:pt>
                <c:pt idx="230">
                  <c:v>0.87763000000000002</c:v>
                </c:pt>
                <c:pt idx="231">
                  <c:v>0.88095999999999997</c:v>
                </c:pt>
                <c:pt idx="232">
                  <c:v>0.88048999999999999</c:v>
                </c:pt>
                <c:pt idx="233">
                  <c:v>0.88319000000000003</c:v>
                </c:pt>
                <c:pt idx="234">
                  <c:v>0.87753999999999999</c:v>
                </c:pt>
                <c:pt idx="235">
                  <c:v>0.87865000000000004</c:v>
                </c:pt>
                <c:pt idx="236">
                  <c:v>0.88160000000000005</c:v>
                </c:pt>
                <c:pt idx="237">
                  <c:v>0.87863999999999998</c:v>
                </c:pt>
                <c:pt idx="238">
                  <c:v>0.88010999999999995</c:v>
                </c:pt>
                <c:pt idx="239">
                  <c:v>0.88134000000000001</c:v>
                </c:pt>
                <c:pt idx="240">
                  <c:v>0.88024000000000002</c:v>
                </c:pt>
                <c:pt idx="241">
                  <c:v>0.88256000000000001</c:v>
                </c:pt>
                <c:pt idx="242">
                  <c:v>0.89044000000000001</c:v>
                </c:pt>
                <c:pt idx="243">
                  <c:v>0.89298</c:v>
                </c:pt>
                <c:pt idx="244">
                  <c:v>0.89485000000000003</c:v>
                </c:pt>
                <c:pt idx="245">
                  <c:v>0.89058999999999999</c:v>
                </c:pt>
                <c:pt idx="246">
                  <c:v>0.88756000000000002</c:v>
                </c:pt>
                <c:pt idx="247">
                  <c:v>0.88702000000000003</c:v>
                </c:pt>
                <c:pt idx="248">
                  <c:v>0.88763999999999998</c:v>
                </c:pt>
                <c:pt idx="249">
                  <c:v>0.89356000000000002</c:v>
                </c:pt>
                <c:pt idx="250">
                  <c:v>0.89246999999999999</c:v>
                </c:pt>
                <c:pt idx="251">
                  <c:v>0.89532</c:v>
                </c:pt>
                <c:pt idx="252">
                  <c:v>0.89400000000000002</c:v>
                </c:pt>
                <c:pt idx="253">
                  <c:v>0.88939000000000001</c:v>
                </c:pt>
                <c:pt idx="254">
                  <c:v>0.88363000000000003</c:v>
                </c:pt>
                <c:pt idx="255">
                  <c:v>0.88554999999999995</c:v>
                </c:pt>
                <c:pt idx="256">
                  <c:v>0.88436000000000003</c:v>
                </c:pt>
                <c:pt idx="257">
                  <c:v>0.88044999999999995</c:v>
                </c:pt>
                <c:pt idx="258">
                  <c:v>0.88287000000000004</c:v>
                </c:pt>
                <c:pt idx="259">
                  <c:v>0.88822000000000001</c:v>
                </c:pt>
                <c:pt idx="260">
                  <c:v>0.89285000000000003</c:v>
                </c:pt>
                <c:pt idx="261">
                  <c:v>0.87678999999999996</c:v>
                </c:pt>
                <c:pt idx="262">
                  <c:v>0.87751000000000001</c:v>
                </c:pt>
                <c:pt idx="263">
                  <c:v>0.88153000000000004</c:v>
                </c:pt>
                <c:pt idx="264">
                  <c:v>0.88404000000000005</c:v>
                </c:pt>
                <c:pt idx="265">
                  <c:v>0.88663000000000003</c:v>
                </c:pt>
                <c:pt idx="266">
                  <c:v>0.89173999999999998</c:v>
                </c:pt>
                <c:pt idx="267">
                  <c:v>0.89580000000000004</c:v>
                </c:pt>
                <c:pt idx="268">
                  <c:v>0.88971999999999996</c:v>
                </c:pt>
                <c:pt idx="269">
                  <c:v>0.89322999999999997</c:v>
                </c:pt>
                <c:pt idx="270">
                  <c:v>0.89919000000000004</c:v>
                </c:pt>
                <c:pt idx="271">
                  <c:v>0.89354999999999996</c:v>
                </c:pt>
                <c:pt idx="272">
                  <c:v>0.89126000000000005</c:v>
                </c:pt>
                <c:pt idx="273">
                  <c:v>0.88897999999999999</c:v>
                </c:pt>
                <c:pt idx="274">
                  <c:v>0.88939999999999997</c:v>
                </c:pt>
                <c:pt idx="275">
                  <c:v>0.89342999999999995</c:v>
                </c:pt>
                <c:pt idx="276">
                  <c:v>0.89668999999999999</c:v>
                </c:pt>
                <c:pt idx="277">
                  <c:v>0.89344000000000001</c:v>
                </c:pt>
                <c:pt idx="278">
                  <c:v>0.89381999999999995</c:v>
                </c:pt>
                <c:pt idx="279">
                  <c:v>0.89805999999999997</c:v>
                </c:pt>
                <c:pt idx="280">
                  <c:v>0.89156000000000002</c:v>
                </c:pt>
                <c:pt idx="281">
                  <c:v>0.88626000000000005</c:v>
                </c:pt>
                <c:pt idx="282">
                  <c:v>0.88722000000000001</c:v>
                </c:pt>
                <c:pt idx="283">
                  <c:v>0.88473999999999997</c:v>
                </c:pt>
                <c:pt idx="284">
                  <c:v>0.88117999999999996</c:v>
                </c:pt>
                <c:pt idx="285">
                  <c:v>0.87685000000000002</c:v>
                </c:pt>
                <c:pt idx="286">
                  <c:v>0.87683</c:v>
                </c:pt>
                <c:pt idx="287">
                  <c:v>0.87716000000000005</c:v>
                </c:pt>
                <c:pt idx="288">
                  <c:v>0.88043000000000005</c:v>
                </c:pt>
                <c:pt idx="289">
                  <c:v>0.88283999999999996</c:v>
                </c:pt>
                <c:pt idx="290">
                  <c:v>0.87907000000000002</c:v>
                </c:pt>
                <c:pt idx="291">
                  <c:v>0.88383999999999996</c:v>
                </c:pt>
                <c:pt idx="292">
                  <c:v>0.88770000000000004</c:v>
                </c:pt>
                <c:pt idx="293">
                  <c:v>0.88507000000000002</c:v>
                </c:pt>
                <c:pt idx="294">
                  <c:v>0.88017000000000001</c:v>
                </c:pt>
                <c:pt idx="295">
                  <c:v>0.88770000000000004</c:v>
                </c:pt>
                <c:pt idx="296">
                  <c:v>0.89993000000000001</c:v>
                </c:pt>
                <c:pt idx="297">
                  <c:v>0.9012</c:v>
                </c:pt>
                <c:pt idx="298">
                  <c:v>0.90827000000000002</c:v>
                </c:pt>
                <c:pt idx="299">
                  <c:v>0.91191</c:v>
                </c:pt>
                <c:pt idx="300">
                  <c:v>0.91727000000000003</c:v>
                </c:pt>
                <c:pt idx="301">
                  <c:v>0.91403999999999996</c:v>
                </c:pt>
                <c:pt idx="302">
                  <c:v>0.91439999999999999</c:v>
                </c:pt>
                <c:pt idx="303">
                  <c:v>0.92030000000000001</c:v>
                </c:pt>
                <c:pt idx="304">
                  <c:v>0.91520999999999997</c:v>
                </c:pt>
                <c:pt idx="305">
                  <c:v>0.92137000000000002</c:v>
                </c:pt>
                <c:pt idx="306">
                  <c:v>0.92045999999999994</c:v>
                </c:pt>
                <c:pt idx="307">
                  <c:v>0.92950999999999995</c:v>
                </c:pt>
                <c:pt idx="308">
                  <c:v>0.92608999999999997</c:v>
                </c:pt>
                <c:pt idx="309">
                  <c:v>0.92274999999999996</c:v>
                </c:pt>
                <c:pt idx="310">
                  <c:v>0.92262</c:v>
                </c:pt>
                <c:pt idx="311">
                  <c:v>0.92269000000000001</c:v>
                </c:pt>
                <c:pt idx="312">
                  <c:v>0.91615999999999997</c:v>
                </c:pt>
                <c:pt idx="313">
                  <c:v>0.91600000000000004</c:v>
                </c:pt>
                <c:pt idx="314">
                  <c:v>0.91337999999999997</c:v>
                </c:pt>
                <c:pt idx="315">
                  <c:v>0.91176999999999997</c:v>
                </c:pt>
                <c:pt idx="316">
                  <c:v>0.91080000000000005</c:v>
                </c:pt>
                <c:pt idx="317">
                  <c:v>0.91227000000000003</c:v>
                </c:pt>
                <c:pt idx="318">
                  <c:v>0.90844000000000003</c:v>
                </c:pt>
                <c:pt idx="319">
                  <c:v>0.90820999999999996</c:v>
                </c:pt>
                <c:pt idx="320">
                  <c:v>0.90591999999999995</c:v>
                </c:pt>
                <c:pt idx="321">
                  <c:v>0.90393999999999997</c:v>
                </c:pt>
                <c:pt idx="322">
                  <c:v>0.90532999999999997</c:v>
                </c:pt>
                <c:pt idx="323">
                  <c:v>0.90515000000000001</c:v>
                </c:pt>
                <c:pt idx="324">
                  <c:v>0.90180000000000005</c:v>
                </c:pt>
                <c:pt idx="325">
                  <c:v>0.90361000000000002</c:v>
                </c:pt>
                <c:pt idx="326">
                  <c:v>0.89651999999999998</c:v>
                </c:pt>
                <c:pt idx="327">
                  <c:v>0.89361999999999997</c:v>
                </c:pt>
                <c:pt idx="328">
                  <c:v>0.89541999999999999</c:v>
                </c:pt>
                <c:pt idx="329">
                  <c:v>0.89476</c:v>
                </c:pt>
                <c:pt idx="330">
                  <c:v>0.89256999999999997</c:v>
                </c:pt>
                <c:pt idx="331">
                  <c:v>0.89114000000000004</c:v>
                </c:pt>
                <c:pt idx="332">
                  <c:v>0.89380000000000004</c:v>
                </c:pt>
                <c:pt idx="333">
                  <c:v>0.89344000000000001</c:v>
                </c:pt>
                <c:pt idx="334">
                  <c:v>0.89886999999999995</c:v>
                </c:pt>
                <c:pt idx="335">
                  <c:v>0.89658000000000004</c:v>
                </c:pt>
                <c:pt idx="336">
                  <c:v>0.88382000000000005</c:v>
                </c:pt>
                <c:pt idx="337">
                  <c:v>0.88632</c:v>
                </c:pt>
                <c:pt idx="338">
                  <c:v>0.87846000000000002</c:v>
                </c:pt>
                <c:pt idx="339">
                  <c:v>0.87612999999999996</c:v>
                </c:pt>
                <c:pt idx="340">
                  <c:v>0.88141000000000003</c:v>
                </c:pt>
                <c:pt idx="341">
                  <c:v>0.88541999999999998</c:v>
                </c:pt>
                <c:pt idx="342">
                  <c:v>0.89034999999999997</c:v>
                </c:pt>
                <c:pt idx="343">
                  <c:v>0.88490999999999997</c:v>
                </c:pt>
                <c:pt idx="344">
                  <c:v>0.88527</c:v>
                </c:pt>
                <c:pt idx="345">
                  <c:v>0.88049999999999995</c:v>
                </c:pt>
                <c:pt idx="346">
                  <c:v>0.87744</c:v>
                </c:pt>
                <c:pt idx="347">
                  <c:v>0.87814000000000003</c:v>
                </c:pt>
                <c:pt idx="348">
                  <c:v>0.87658000000000003</c:v>
                </c:pt>
                <c:pt idx="349">
                  <c:v>0.87736999999999998</c:v>
                </c:pt>
                <c:pt idx="350">
                  <c:v>0.87997999999999998</c:v>
                </c:pt>
                <c:pt idx="351">
                  <c:v>0.87988</c:v>
                </c:pt>
                <c:pt idx="352">
                  <c:v>0.88500000000000001</c:v>
                </c:pt>
                <c:pt idx="353">
                  <c:v>0.87931999999999999</c:v>
                </c:pt>
                <c:pt idx="354">
                  <c:v>0.88046000000000002</c:v>
                </c:pt>
                <c:pt idx="355">
                  <c:v>0.88070000000000004</c:v>
                </c:pt>
                <c:pt idx="356">
                  <c:v>0.88061</c:v>
                </c:pt>
                <c:pt idx="357">
                  <c:v>0.88119999999999998</c:v>
                </c:pt>
                <c:pt idx="358">
                  <c:v>0.87560000000000004</c:v>
                </c:pt>
                <c:pt idx="359">
                  <c:v>0.87517999999999996</c:v>
                </c:pt>
                <c:pt idx="360">
                  <c:v>0.87385999999999997</c:v>
                </c:pt>
                <c:pt idx="361">
                  <c:v>0.88110999999999995</c:v>
                </c:pt>
                <c:pt idx="362">
                  <c:v>0.87897000000000003</c:v>
                </c:pt>
                <c:pt idx="363">
                  <c:v>0.88519000000000003</c:v>
                </c:pt>
                <c:pt idx="364">
                  <c:v>0.87895999999999996</c:v>
                </c:pt>
                <c:pt idx="365">
                  <c:v>0.86656999999999995</c:v>
                </c:pt>
                <c:pt idx="366">
                  <c:v>0.87141000000000002</c:v>
                </c:pt>
                <c:pt idx="367">
                  <c:v>0.87473000000000001</c:v>
                </c:pt>
                <c:pt idx="368">
                  <c:v>0.87067000000000005</c:v>
                </c:pt>
                <c:pt idx="369">
                  <c:v>0.87466999999999995</c:v>
                </c:pt>
                <c:pt idx="370">
                  <c:v>0.86995999999999996</c:v>
                </c:pt>
                <c:pt idx="371">
                  <c:v>0.87175999999999998</c:v>
                </c:pt>
                <c:pt idx="372">
                  <c:v>0.87002000000000002</c:v>
                </c:pt>
                <c:pt idx="373">
                  <c:v>0.87050000000000005</c:v>
                </c:pt>
                <c:pt idx="374">
                  <c:v>0.87351999999999996</c:v>
                </c:pt>
                <c:pt idx="375">
                  <c:v>0.86565999999999999</c:v>
                </c:pt>
                <c:pt idx="376">
                  <c:v>0.86428000000000005</c:v>
                </c:pt>
                <c:pt idx="377">
                  <c:v>0.86226000000000003</c:v>
                </c:pt>
                <c:pt idx="378">
                  <c:v>0.86329999999999996</c:v>
                </c:pt>
                <c:pt idx="379">
                  <c:v>0.85933000000000004</c:v>
                </c:pt>
                <c:pt idx="380">
                  <c:v>0.85619999999999996</c:v>
                </c:pt>
                <c:pt idx="381">
                  <c:v>0.86075999999999997</c:v>
                </c:pt>
                <c:pt idx="382">
                  <c:v>0.85750999999999999</c:v>
                </c:pt>
                <c:pt idx="383">
                  <c:v>0.85019999999999996</c:v>
                </c:pt>
                <c:pt idx="384">
                  <c:v>0.84819999999999995</c:v>
                </c:pt>
                <c:pt idx="385">
                  <c:v>0.84399000000000002</c:v>
                </c:pt>
                <c:pt idx="386">
                  <c:v>0.83979999999999999</c:v>
                </c:pt>
                <c:pt idx="387">
                  <c:v>0.84162000000000003</c:v>
                </c:pt>
                <c:pt idx="388">
                  <c:v>0.84501000000000004</c:v>
                </c:pt>
                <c:pt idx="389">
                  <c:v>0.84816999999999998</c:v>
                </c:pt>
                <c:pt idx="390">
                  <c:v>0.84928999999999999</c:v>
                </c:pt>
                <c:pt idx="391">
                  <c:v>0.84536999999999995</c:v>
                </c:pt>
                <c:pt idx="392">
                  <c:v>0.84402999999999995</c:v>
                </c:pt>
                <c:pt idx="393">
                  <c:v>0.84421999999999997</c:v>
                </c:pt>
                <c:pt idx="394">
                  <c:v>0.84179000000000004</c:v>
                </c:pt>
                <c:pt idx="395">
                  <c:v>0.84299000000000002</c:v>
                </c:pt>
                <c:pt idx="396">
                  <c:v>0.84757000000000005</c:v>
                </c:pt>
                <c:pt idx="397">
                  <c:v>0.85275999999999996</c:v>
                </c:pt>
                <c:pt idx="398">
                  <c:v>0.84816999999999998</c:v>
                </c:pt>
                <c:pt idx="399">
                  <c:v>0.83559000000000005</c:v>
                </c:pt>
                <c:pt idx="400">
                  <c:v>0.83818999999999999</c:v>
                </c:pt>
                <c:pt idx="401">
                  <c:v>0.8377</c:v>
                </c:pt>
                <c:pt idx="402">
                  <c:v>0.83875</c:v>
                </c:pt>
                <c:pt idx="403">
                  <c:v>0.84648999999999996</c:v>
                </c:pt>
                <c:pt idx="404">
                  <c:v>0.84785999999999995</c:v>
                </c:pt>
                <c:pt idx="405">
                  <c:v>0.84863999999999995</c:v>
                </c:pt>
                <c:pt idx="406">
                  <c:v>0.8488</c:v>
                </c:pt>
                <c:pt idx="407">
                  <c:v>0.84997</c:v>
                </c:pt>
                <c:pt idx="408">
                  <c:v>0.85353000000000001</c:v>
                </c:pt>
                <c:pt idx="409">
                  <c:v>0.85577999999999999</c:v>
                </c:pt>
                <c:pt idx="410">
                  <c:v>0.85355999999999999</c:v>
                </c:pt>
                <c:pt idx="411">
                  <c:v>0.85389999999999999</c:v>
                </c:pt>
                <c:pt idx="412">
                  <c:v>0.85750000000000004</c:v>
                </c:pt>
                <c:pt idx="413">
                  <c:v>0.85453999999999997</c:v>
                </c:pt>
                <c:pt idx="414">
                  <c:v>0.85292999999999997</c:v>
                </c:pt>
                <c:pt idx="415">
                  <c:v>0.85802</c:v>
                </c:pt>
                <c:pt idx="416">
                  <c:v>0.86638999999999999</c:v>
                </c:pt>
                <c:pt idx="417">
                  <c:v>0.86795999999999995</c:v>
                </c:pt>
                <c:pt idx="418">
                  <c:v>0.86473</c:v>
                </c:pt>
                <c:pt idx="419">
                  <c:v>0.86463000000000001</c:v>
                </c:pt>
                <c:pt idx="420">
                  <c:v>0.86143999999999998</c:v>
                </c:pt>
                <c:pt idx="421">
                  <c:v>0.86626999999999998</c:v>
                </c:pt>
                <c:pt idx="422">
                  <c:v>0.86621999999999999</c:v>
                </c:pt>
                <c:pt idx="423">
                  <c:v>0.86904000000000003</c:v>
                </c:pt>
                <c:pt idx="424">
                  <c:v>0.86699000000000004</c:v>
                </c:pt>
                <c:pt idx="425">
                  <c:v>0.86743000000000003</c:v>
                </c:pt>
                <c:pt idx="426">
                  <c:v>0.87080999999999997</c:v>
                </c:pt>
                <c:pt idx="427">
                  <c:v>0.87309000000000003</c:v>
                </c:pt>
                <c:pt idx="428">
                  <c:v>0.87119000000000002</c:v>
                </c:pt>
                <c:pt idx="429">
                  <c:v>0.87675000000000003</c:v>
                </c:pt>
                <c:pt idx="430">
                  <c:v>0.86929999999999996</c:v>
                </c:pt>
                <c:pt idx="431">
                  <c:v>0.86699999999999999</c:v>
                </c:pt>
                <c:pt idx="432">
                  <c:v>0.86633000000000004</c:v>
                </c:pt>
                <c:pt idx="433">
                  <c:v>0.86487000000000003</c:v>
                </c:pt>
                <c:pt idx="434">
                  <c:v>0.86163000000000001</c:v>
                </c:pt>
                <c:pt idx="435">
                  <c:v>0.85660000000000003</c:v>
                </c:pt>
                <c:pt idx="436">
                  <c:v>0.85751999999999995</c:v>
                </c:pt>
                <c:pt idx="437">
                  <c:v>0.85433000000000003</c:v>
                </c:pt>
                <c:pt idx="438">
                  <c:v>0.85109999999999997</c:v>
                </c:pt>
                <c:pt idx="439">
                  <c:v>0.84780999999999995</c:v>
                </c:pt>
                <c:pt idx="440">
                  <c:v>0.84233000000000002</c:v>
                </c:pt>
                <c:pt idx="441">
                  <c:v>0.84809999999999997</c:v>
                </c:pt>
                <c:pt idx="442">
                  <c:v>0.84616999999999998</c:v>
                </c:pt>
                <c:pt idx="443">
                  <c:v>0.85172000000000003</c:v>
                </c:pt>
                <c:pt idx="444">
                  <c:v>0.85304000000000002</c:v>
                </c:pt>
                <c:pt idx="445">
                  <c:v>0.85419999999999996</c:v>
                </c:pt>
                <c:pt idx="446">
                  <c:v>0.85016000000000003</c:v>
                </c:pt>
                <c:pt idx="447">
                  <c:v>0.84726000000000001</c:v>
                </c:pt>
                <c:pt idx="448">
                  <c:v>0.84743999999999997</c:v>
                </c:pt>
                <c:pt idx="449">
                  <c:v>0.85111999999999999</c:v>
                </c:pt>
                <c:pt idx="450">
                  <c:v>0.85167999999999999</c:v>
                </c:pt>
                <c:pt idx="451">
                  <c:v>0.85328000000000004</c:v>
                </c:pt>
                <c:pt idx="452">
                  <c:v>0.85560000000000003</c:v>
                </c:pt>
                <c:pt idx="453">
                  <c:v>0.86082999999999998</c:v>
                </c:pt>
                <c:pt idx="454">
                  <c:v>0.86184000000000005</c:v>
                </c:pt>
                <c:pt idx="455">
                  <c:v>0.85906000000000005</c:v>
                </c:pt>
                <c:pt idx="456">
                  <c:v>0.85099999999999998</c:v>
                </c:pt>
                <c:pt idx="457">
                  <c:v>0.85790999999999995</c:v>
                </c:pt>
                <c:pt idx="458">
                  <c:v>0.85687000000000002</c:v>
                </c:pt>
                <c:pt idx="459">
                  <c:v>0.85204000000000002</c:v>
                </c:pt>
                <c:pt idx="460">
                  <c:v>0.84877000000000002</c:v>
                </c:pt>
                <c:pt idx="461">
                  <c:v>0.85167999999999999</c:v>
                </c:pt>
                <c:pt idx="462">
                  <c:v>0.85868</c:v>
                </c:pt>
                <c:pt idx="463">
                  <c:v>0.85973999999999995</c:v>
                </c:pt>
                <c:pt idx="464">
                  <c:v>0.86531000000000002</c:v>
                </c:pt>
                <c:pt idx="465">
                  <c:v>0.86426000000000003</c:v>
                </c:pt>
                <c:pt idx="466">
                  <c:v>0.86782999999999999</c:v>
                </c:pt>
                <c:pt idx="467">
                  <c:v>0.86406000000000005</c:v>
                </c:pt>
                <c:pt idx="468">
                  <c:v>0.87870000000000004</c:v>
                </c:pt>
                <c:pt idx="469">
                  <c:v>0.87163000000000002</c:v>
                </c:pt>
                <c:pt idx="470">
                  <c:v>0.87373999999999996</c:v>
                </c:pt>
                <c:pt idx="471">
                  <c:v>0.86836000000000002</c:v>
                </c:pt>
                <c:pt idx="472">
                  <c:v>0.86860999999999999</c:v>
                </c:pt>
                <c:pt idx="473">
                  <c:v>0.86865000000000003</c:v>
                </c:pt>
                <c:pt idx="474">
                  <c:v>0.85763999999999996</c:v>
                </c:pt>
                <c:pt idx="475">
                  <c:v>0.85340000000000005</c:v>
                </c:pt>
                <c:pt idx="476">
                  <c:v>0.85019999999999996</c:v>
                </c:pt>
                <c:pt idx="477">
                  <c:v>0.85048000000000001</c:v>
                </c:pt>
                <c:pt idx="478">
                  <c:v>0.85204000000000002</c:v>
                </c:pt>
                <c:pt idx="479">
                  <c:v>0.85448000000000002</c:v>
                </c:pt>
                <c:pt idx="480">
                  <c:v>0.85657000000000005</c:v>
                </c:pt>
                <c:pt idx="481">
                  <c:v>0.84931000000000001</c:v>
                </c:pt>
                <c:pt idx="482">
                  <c:v>0.85246</c:v>
                </c:pt>
                <c:pt idx="483">
                  <c:v>0.85068999999999995</c:v>
                </c:pt>
                <c:pt idx="484">
                  <c:v>0.85138000000000003</c:v>
                </c:pt>
                <c:pt idx="485">
                  <c:v>0.84885999999999995</c:v>
                </c:pt>
                <c:pt idx="486">
                  <c:v>0.84409999999999996</c:v>
                </c:pt>
                <c:pt idx="487">
                  <c:v>0.84138999999999997</c:v>
                </c:pt>
                <c:pt idx="488">
                  <c:v>0.84094999999999998</c:v>
                </c:pt>
                <c:pt idx="489">
                  <c:v>0.83584000000000003</c:v>
                </c:pt>
                <c:pt idx="490">
                  <c:v>0.83708000000000005</c:v>
                </c:pt>
                <c:pt idx="491">
                  <c:v>0.83913000000000004</c:v>
                </c:pt>
                <c:pt idx="492">
                  <c:v>0.83782999999999996</c:v>
                </c:pt>
                <c:pt idx="493">
                  <c:v>0.83828000000000003</c:v>
                </c:pt>
                <c:pt idx="494">
                  <c:v>0.83803000000000005</c:v>
                </c:pt>
                <c:pt idx="495">
                  <c:v>0.84401999999999999</c:v>
                </c:pt>
                <c:pt idx="496">
                  <c:v>0.85248999999999997</c:v>
                </c:pt>
                <c:pt idx="497">
                  <c:v>0.84550000000000003</c:v>
                </c:pt>
                <c:pt idx="498">
                  <c:v>0.84655999999999998</c:v>
                </c:pt>
                <c:pt idx="499">
                  <c:v>0.84145999999999999</c:v>
                </c:pt>
                <c:pt idx="500">
                  <c:v>0.84448000000000001</c:v>
                </c:pt>
                <c:pt idx="501">
                  <c:v>0.84807999999999995</c:v>
                </c:pt>
                <c:pt idx="502">
                  <c:v>0.85062000000000004</c:v>
                </c:pt>
                <c:pt idx="503">
                  <c:v>0.85275000000000001</c:v>
                </c:pt>
                <c:pt idx="504">
                  <c:v>0.85041999999999995</c:v>
                </c:pt>
                <c:pt idx="505">
                  <c:v>0.84711000000000003</c:v>
                </c:pt>
                <c:pt idx="506">
                  <c:v>0.84704999999999997</c:v>
                </c:pt>
                <c:pt idx="507">
                  <c:v>0.85553000000000001</c:v>
                </c:pt>
                <c:pt idx="508">
                  <c:v>0.84997</c:v>
                </c:pt>
                <c:pt idx="509">
                  <c:v>0.85792999999999997</c:v>
                </c:pt>
                <c:pt idx="510">
                  <c:v>0.85545000000000004</c:v>
                </c:pt>
                <c:pt idx="511">
                  <c:v>0.85931999999999997</c:v>
                </c:pt>
                <c:pt idx="512">
                  <c:v>0.86270999999999998</c:v>
                </c:pt>
                <c:pt idx="513">
                  <c:v>0.86001000000000005</c:v>
                </c:pt>
                <c:pt idx="514">
                  <c:v>0.86180999999999996</c:v>
                </c:pt>
                <c:pt idx="515">
                  <c:v>0.86826000000000003</c:v>
                </c:pt>
                <c:pt idx="516">
                  <c:v>0.88085000000000002</c:v>
                </c:pt>
                <c:pt idx="517">
                  <c:v>0.88965000000000005</c:v>
                </c:pt>
                <c:pt idx="518">
                  <c:v>0.89032</c:v>
                </c:pt>
                <c:pt idx="519">
                  <c:v>0.88915</c:v>
                </c:pt>
                <c:pt idx="520">
                  <c:v>0.89281999999999995</c:v>
                </c:pt>
                <c:pt idx="521">
                  <c:v>0.90285000000000004</c:v>
                </c:pt>
                <c:pt idx="522">
                  <c:v>0.90356999999999998</c:v>
                </c:pt>
                <c:pt idx="523">
                  <c:v>0.89656999999999998</c:v>
                </c:pt>
                <c:pt idx="524">
                  <c:v>0.89959999999999996</c:v>
                </c:pt>
                <c:pt idx="525">
                  <c:v>0.89505000000000001</c:v>
                </c:pt>
                <c:pt idx="526">
                  <c:v>0.89244999999999997</c:v>
                </c:pt>
                <c:pt idx="527">
                  <c:v>0.89290000000000003</c:v>
                </c:pt>
                <c:pt idx="528">
                  <c:v>0.89083999999999997</c:v>
                </c:pt>
                <c:pt idx="529">
                  <c:v>0.88868999999999998</c:v>
                </c:pt>
                <c:pt idx="530">
                  <c:v>0.89166999999999996</c:v>
                </c:pt>
                <c:pt idx="531">
                  <c:v>0.89342999999999995</c:v>
                </c:pt>
                <c:pt idx="532">
                  <c:v>0.89407000000000003</c:v>
                </c:pt>
                <c:pt idx="533">
                  <c:v>0.90188000000000001</c:v>
                </c:pt>
                <c:pt idx="534">
                  <c:v>0.90069999999999995</c:v>
                </c:pt>
                <c:pt idx="535">
                  <c:v>0.90132000000000001</c:v>
                </c:pt>
                <c:pt idx="536">
                  <c:v>0.90254000000000001</c:v>
                </c:pt>
                <c:pt idx="537">
                  <c:v>0.91047999999999996</c:v>
                </c:pt>
                <c:pt idx="538">
                  <c:v>0.90008999999999995</c:v>
                </c:pt>
                <c:pt idx="539">
                  <c:v>0.89627000000000001</c:v>
                </c:pt>
                <c:pt idx="540">
                  <c:v>0.88261999999999996</c:v>
                </c:pt>
                <c:pt idx="541">
                  <c:v>0.87863000000000002</c:v>
                </c:pt>
                <c:pt idx="542">
                  <c:v>0.87895000000000001</c:v>
                </c:pt>
                <c:pt idx="543">
                  <c:v>0.87270999999999999</c:v>
                </c:pt>
                <c:pt idx="544">
                  <c:v>0.86560000000000004</c:v>
                </c:pt>
                <c:pt idx="545">
                  <c:v>0.86484000000000005</c:v>
                </c:pt>
                <c:pt idx="546">
                  <c:v>0.86165000000000003</c:v>
                </c:pt>
                <c:pt idx="547">
                  <c:v>0.86163000000000001</c:v>
                </c:pt>
                <c:pt idx="548">
                  <c:v>0.86714000000000002</c:v>
                </c:pt>
                <c:pt idx="549">
                  <c:v>0.86607000000000001</c:v>
                </c:pt>
                <c:pt idx="550">
                  <c:v>0.85811000000000004</c:v>
                </c:pt>
                <c:pt idx="551">
                  <c:v>0.85989000000000004</c:v>
                </c:pt>
                <c:pt idx="552">
                  <c:v>0.86009000000000002</c:v>
                </c:pt>
                <c:pt idx="553">
                  <c:v>0.85657000000000005</c:v>
                </c:pt>
                <c:pt idx="554">
                  <c:v>0.85372000000000003</c:v>
                </c:pt>
                <c:pt idx="555">
                  <c:v>0.85060999999999998</c:v>
                </c:pt>
                <c:pt idx="556">
                  <c:v>0.85309999999999997</c:v>
                </c:pt>
                <c:pt idx="557">
                  <c:v>0.85121000000000002</c:v>
                </c:pt>
                <c:pt idx="558">
                  <c:v>0.84347000000000005</c:v>
                </c:pt>
                <c:pt idx="559">
                  <c:v>0.84558</c:v>
                </c:pt>
                <c:pt idx="560">
                  <c:v>0.84584999999999999</c:v>
                </c:pt>
                <c:pt idx="561">
                  <c:v>0.84326000000000001</c:v>
                </c:pt>
                <c:pt idx="562">
                  <c:v>0.83745999999999998</c:v>
                </c:pt>
                <c:pt idx="563">
                  <c:v>0.83774000000000004</c:v>
                </c:pt>
                <c:pt idx="564">
                  <c:v>0.83886000000000005</c:v>
                </c:pt>
                <c:pt idx="565">
                  <c:v>0.84350000000000003</c:v>
                </c:pt>
                <c:pt idx="566">
                  <c:v>0.84911000000000003</c:v>
                </c:pt>
                <c:pt idx="567">
                  <c:v>0.85218000000000005</c:v>
                </c:pt>
                <c:pt idx="568">
                  <c:v>0.85438000000000003</c:v>
                </c:pt>
                <c:pt idx="569">
                  <c:v>0.85414000000000001</c:v>
                </c:pt>
                <c:pt idx="570">
                  <c:v>0.85524</c:v>
                </c:pt>
                <c:pt idx="571">
                  <c:v>0.85133000000000003</c:v>
                </c:pt>
                <c:pt idx="572">
                  <c:v>0.85826000000000002</c:v>
                </c:pt>
                <c:pt idx="573">
                  <c:v>0.86207999999999996</c:v>
                </c:pt>
                <c:pt idx="574">
                  <c:v>0.86658999999999997</c:v>
                </c:pt>
                <c:pt idx="575">
                  <c:v>0.86236000000000002</c:v>
                </c:pt>
                <c:pt idx="576">
                  <c:v>0.86626999999999998</c:v>
                </c:pt>
                <c:pt idx="577">
                  <c:v>0.86448000000000003</c:v>
                </c:pt>
                <c:pt idx="578">
                  <c:v>0.86846000000000001</c:v>
                </c:pt>
                <c:pt idx="579">
                  <c:v>0.86434</c:v>
                </c:pt>
                <c:pt idx="580">
                  <c:v>0.86021000000000003</c:v>
                </c:pt>
                <c:pt idx="581">
                  <c:v>0.85865000000000002</c:v>
                </c:pt>
                <c:pt idx="582">
                  <c:v>0.85348999999999997</c:v>
                </c:pt>
                <c:pt idx="583">
                  <c:v>0.84960000000000002</c:v>
                </c:pt>
                <c:pt idx="584">
                  <c:v>0.84785999999999995</c:v>
                </c:pt>
                <c:pt idx="585">
                  <c:v>0.84902</c:v>
                </c:pt>
                <c:pt idx="586">
                  <c:v>0.83840999999999999</c:v>
                </c:pt>
                <c:pt idx="587">
                  <c:v>0.84150000000000003</c:v>
                </c:pt>
                <c:pt idx="588">
                  <c:v>0.84599999999999997</c:v>
                </c:pt>
                <c:pt idx="589">
                  <c:v>0.84336999999999995</c:v>
                </c:pt>
                <c:pt idx="590">
                  <c:v>0.8427</c:v>
                </c:pt>
                <c:pt idx="591">
                  <c:v>0.83699999999999997</c:v>
                </c:pt>
                <c:pt idx="592">
                  <c:v>0.83618999999999999</c:v>
                </c:pt>
                <c:pt idx="593">
                  <c:v>0.83638000000000001</c:v>
                </c:pt>
                <c:pt idx="594">
                  <c:v>0.8367</c:v>
                </c:pt>
                <c:pt idx="595">
                  <c:v>0.83326999999999996</c:v>
                </c:pt>
                <c:pt idx="596">
                  <c:v>0.83467000000000002</c:v>
                </c:pt>
                <c:pt idx="597">
                  <c:v>0.83960000000000001</c:v>
                </c:pt>
                <c:pt idx="598">
                  <c:v>0.83509</c:v>
                </c:pt>
                <c:pt idx="599">
                  <c:v>0.83940999999999999</c:v>
                </c:pt>
                <c:pt idx="600">
                  <c:v>0.83426</c:v>
                </c:pt>
                <c:pt idx="601">
                  <c:v>0.84204999999999997</c:v>
                </c:pt>
                <c:pt idx="602">
                  <c:v>0.83518999999999999</c:v>
                </c:pt>
                <c:pt idx="603">
                  <c:v>0.85236999999999996</c:v>
                </c:pt>
                <c:pt idx="604">
                  <c:v>0.85275999999999996</c:v>
                </c:pt>
                <c:pt idx="605">
                  <c:v>0.85753000000000001</c:v>
                </c:pt>
                <c:pt idx="606">
                  <c:v>0.85667000000000004</c:v>
                </c:pt>
                <c:pt idx="607">
                  <c:v>0.84965000000000002</c:v>
                </c:pt>
                <c:pt idx="608">
                  <c:v>0.83857999999999999</c:v>
                </c:pt>
                <c:pt idx="609">
                  <c:v>0.83843999999999996</c:v>
                </c:pt>
                <c:pt idx="610">
                  <c:v>0.83457999999999999</c:v>
                </c:pt>
                <c:pt idx="611">
                  <c:v>0.82376000000000005</c:v>
                </c:pt>
                <c:pt idx="612">
                  <c:v>0.82918000000000003</c:v>
                </c:pt>
                <c:pt idx="613">
                  <c:v>0.83538000000000001</c:v>
                </c:pt>
                <c:pt idx="614">
                  <c:v>0.81150999999999995</c:v>
                </c:pt>
                <c:pt idx="615">
                  <c:v>0.76658999999999999</c:v>
                </c:pt>
                <c:pt idx="616">
                  <c:v>0.76870000000000005</c:v>
                </c:pt>
                <c:pt idx="617">
                  <c:v>0.76788000000000001</c:v>
                </c:pt>
                <c:pt idx="618">
                  <c:v>0.77085000000000004</c:v>
                </c:pt>
                <c:pt idx="619">
                  <c:v>0.78712000000000004</c:v>
                </c:pt>
                <c:pt idx="620">
                  <c:v>0.79049999999999998</c:v>
                </c:pt>
                <c:pt idx="621">
                  <c:v>0.79317000000000004</c:v>
                </c:pt>
                <c:pt idx="622">
                  <c:v>0.79252</c:v>
                </c:pt>
                <c:pt idx="623">
                  <c:v>0.79300999999999999</c:v>
                </c:pt>
                <c:pt idx="624">
                  <c:v>0.78669999999999995</c:v>
                </c:pt>
                <c:pt idx="625">
                  <c:v>0.78258000000000005</c:v>
                </c:pt>
                <c:pt idx="626">
                  <c:v>0.78434000000000004</c:v>
                </c:pt>
                <c:pt idx="627">
                  <c:v>0.78003999999999996</c:v>
                </c:pt>
                <c:pt idx="628">
                  <c:v>0.78678999999999999</c:v>
                </c:pt>
                <c:pt idx="629">
                  <c:v>0.78019000000000005</c:v>
                </c:pt>
                <c:pt idx="630">
                  <c:v>0.77280000000000004</c:v>
                </c:pt>
                <c:pt idx="631">
                  <c:v>0.77473999999999998</c:v>
                </c:pt>
                <c:pt idx="632">
                  <c:v>0.76741999999999999</c:v>
                </c:pt>
                <c:pt idx="633">
                  <c:v>0.76083999999999996</c:v>
                </c:pt>
                <c:pt idx="634">
                  <c:v>0.76092000000000004</c:v>
                </c:pt>
                <c:pt idx="635">
                  <c:v>0.76266</c:v>
                </c:pt>
                <c:pt idx="636">
                  <c:v>0.75978999999999997</c:v>
                </c:pt>
                <c:pt idx="637">
                  <c:v>0.76229999999999998</c:v>
                </c:pt>
                <c:pt idx="638">
                  <c:v>0.77400000000000002</c:v>
                </c:pt>
                <c:pt idx="639">
                  <c:v>0.77249999999999996</c:v>
                </c:pt>
                <c:pt idx="640">
                  <c:v>0.76670000000000005</c:v>
                </c:pt>
                <c:pt idx="641">
                  <c:v>0.77222999999999997</c:v>
                </c:pt>
                <c:pt idx="642">
                  <c:v>0.78298000000000001</c:v>
                </c:pt>
                <c:pt idx="643">
                  <c:v>0.78632000000000002</c:v>
                </c:pt>
                <c:pt idx="644">
                  <c:v>0.78615000000000002</c:v>
                </c:pt>
                <c:pt idx="645">
                  <c:v>0.78718999999999995</c:v>
                </c:pt>
                <c:pt idx="646">
                  <c:v>0.79022000000000003</c:v>
                </c:pt>
                <c:pt idx="647">
                  <c:v>0.78852999999999995</c:v>
                </c:pt>
                <c:pt idx="648">
                  <c:v>0.79105999999999999</c:v>
                </c:pt>
                <c:pt idx="649">
                  <c:v>0.78993999999999998</c:v>
                </c:pt>
                <c:pt idx="650">
                  <c:v>0.78771000000000002</c:v>
                </c:pt>
                <c:pt idx="651">
                  <c:v>0.79342000000000001</c:v>
                </c:pt>
                <c:pt idx="652">
                  <c:v>0.79147000000000001</c:v>
                </c:pt>
                <c:pt idx="653">
                  <c:v>0.78515999999999997</c:v>
                </c:pt>
                <c:pt idx="654">
                  <c:v>0.78220000000000001</c:v>
                </c:pt>
                <c:pt idx="655">
                  <c:v>0.77671999999999997</c:v>
                </c:pt>
                <c:pt idx="656">
                  <c:v>0.77800999999999998</c:v>
                </c:pt>
                <c:pt idx="657">
                  <c:v>0.77449999999999997</c:v>
                </c:pt>
                <c:pt idx="658">
                  <c:v>0.77763000000000004</c:v>
                </c:pt>
                <c:pt idx="659">
                  <c:v>0.78015000000000001</c:v>
                </c:pt>
                <c:pt idx="660">
                  <c:v>0.78837999999999997</c:v>
                </c:pt>
                <c:pt idx="661">
                  <c:v>0.78759999999999997</c:v>
                </c:pt>
                <c:pt idx="662">
                  <c:v>0.79078999999999999</c:v>
                </c:pt>
                <c:pt idx="663">
                  <c:v>0.79323999999999995</c:v>
                </c:pt>
                <c:pt idx="664">
                  <c:v>0.79407000000000005</c:v>
                </c:pt>
                <c:pt idx="665">
                  <c:v>0.79552</c:v>
                </c:pt>
                <c:pt idx="666">
                  <c:v>0.79356000000000004</c:v>
                </c:pt>
                <c:pt idx="667">
                  <c:v>0.79866000000000004</c:v>
                </c:pt>
                <c:pt idx="668">
                  <c:v>0.80137999999999998</c:v>
                </c:pt>
                <c:pt idx="669">
                  <c:v>0.80801999999999996</c:v>
                </c:pt>
                <c:pt idx="670">
                  <c:v>0.80862999999999996</c:v>
                </c:pt>
                <c:pt idx="671">
                  <c:v>0.80796999999999997</c:v>
                </c:pt>
                <c:pt idx="672">
                  <c:v>0.80459999999999998</c:v>
                </c:pt>
                <c:pt idx="673">
                  <c:v>0.79840999999999995</c:v>
                </c:pt>
                <c:pt idx="674">
                  <c:v>0.80120000000000002</c:v>
                </c:pt>
                <c:pt idx="675">
                  <c:v>0.79074</c:v>
                </c:pt>
                <c:pt idx="676">
                  <c:v>0.78652</c:v>
                </c:pt>
                <c:pt idx="677">
                  <c:v>0.78413999999999995</c:v>
                </c:pt>
                <c:pt idx="678">
                  <c:v>0.78630999999999995</c:v>
                </c:pt>
                <c:pt idx="679">
                  <c:v>0.79047000000000001</c:v>
                </c:pt>
                <c:pt idx="680">
                  <c:v>0.78874999999999995</c:v>
                </c:pt>
                <c:pt idx="681">
                  <c:v>0.79249999999999998</c:v>
                </c:pt>
                <c:pt idx="682">
                  <c:v>0.78922000000000003</c:v>
                </c:pt>
                <c:pt idx="683">
                  <c:v>0.78129999999999999</c:v>
                </c:pt>
                <c:pt idx="684">
                  <c:v>0.77810000000000001</c:v>
                </c:pt>
                <c:pt idx="685">
                  <c:v>0.78191999999999995</c:v>
                </c:pt>
                <c:pt idx="686">
                  <c:v>0.78535999999999995</c:v>
                </c:pt>
                <c:pt idx="687">
                  <c:v>0.78488000000000002</c:v>
                </c:pt>
                <c:pt idx="688">
                  <c:v>0.77464</c:v>
                </c:pt>
                <c:pt idx="689">
                  <c:v>0.77461000000000002</c:v>
                </c:pt>
                <c:pt idx="690">
                  <c:v>0.78349999999999997</c:v>
                </c:pt>
                <c:pt idx="691">
                  <c:v>0.77529999999999999</c:v>
                </c:pt>
                <c:pt idx="692">
                  <c:v>0.77449000000000001</c:v>
                </c:pt>
                <c:pt idx="693">
                  <c:v>0.77205000000000001</c:v>
                </c:pt>
                <c:pt idx="694">
                  <c:v>0.77334000000000003</c:v>
                </c:pt>
                <c:pt idx="695">
                  <c:v>0.77390000000000003</c:v>
                </c:pt>
                <c:pt idx="696">
                  <c:v>0.77163000000000004</c:v>
                </c:pt>
                <c:pt idx="697">
                  <c:v>0.77802000000000004</c:v>
                </c:pt>
                <c:pt idx="698">
                  <c:v>0.78164999999999996</c:v>
                </c:pt>
                <c:pt idx="699">
                  <c:v>0.78730999999999995</c:v>
                </c:pt>
                <c:pt idx="700">
                  <c:v>0.79135</c:v>
                </c:pt>
                <c:pt idx="701">
                  <c:v>0.79159999999999997</c:v>
                </c:pt>
                <c:pt idx="702">
                  <c:v>0.78569</c:v>
                </c:pt>
                <c:pt idx="703">
                  <c:v>0.77856000000000003</c:v>
                </c:pt>
                <c:pt idx="704">
                  <c:v>0.77542</c:v>
                </c:pt>
                <c:pt idx="705">
                  <c:v>0.77519000000000005</c:v>
                </c:pt>
                <c:pt idx="706">
                  <c:v>0.77873000000000003</c:v>
                </c:pt>
                <c:pt idx="707">
                  <c:v>0.77864999999999995</c:v>
                </c:pt>
                <c:pt idx="708">
                  <c:v>0.77249999999999996</c:v>
                </c:pt>
                <c:pt idx="709">
                  <c:v>0.77697000000000005</c:v>
                </c:pt>
                <c:pt idx="710">
                  <c:v>0.78373000000000004</c:v>
                </c:pt>
                <c:pt idx="711">
                  <c:v>0.77539999999999998</c:v>
                </c:pt>
                <c:pt idx="712">
                  <c:v>0.78091999999999995</c:v>
                </c:pt>
                <c:pt idx="713">
                  <c:v>0.77451000000000003</c:v>
                </c:pt>
                <c:pt idx="714">
                  <c:v>0.76976</c:v>
                </c:pt>
                <c:pt idx="715">
                  <c:v>0.76765000000000005</c:v>
                </c:pt>
                <c:pt idx="716">
                  <c:v>0.75900000000000001</c:v>
                </c:pt>
                <c:pt idx="717">
                  <c:v>0.75709000000000004</c:v>
                </c:pt>
                <c:pt idx="718">
                  <c:v>0.75705999999999996</c:v>
                </c:pt>
                <c:pt idx="719">
                  <c:v>0.76236999999999999</c:v>
                </c:pt>
                <c:pt idx="720">
                  <c:v>0.76166999999999996</c:v>
                </c:pt>
                <c:pt idx="721">
                  <c:v>0.76188</c:v>
                </c:pt>
                <c:pt idx="722">
                  <c:v>0.75565000000000004</c:v>
                </c:pt>
                <c:pt idx="723">
                  <c:v>0.76034999999999997</c:v>
                </c:pt>
                <c:pt idx="724">
                  <c:v>0.75643000000000005</c:v>
                </c:pt>
                <c:pt idx="725">
                  <c:v>0.76331000000000004</c:v>
                </c:pt>
                <c:pt idx="726">
                  <c:v>0.77015</c:v>
                </c:pt>
                <c:pt idx="727">
                  <c:v>0.77037</c:v>
                </c:pt>
                <c:pt idx="728">
                  <c:v>0.76371</c:v>
                </c:pt>
                <c:pt idx="729">
                  <c:v>0.7671</c:v>
                </c:pt>
                <c:pt idx="730">
                  <c:v>0.75353999999999999</c:v>
                </c:pt>
                <c:pt idx="731">
                  <c:v>0.75039</c:v>
                </c:pt>
                <c:pt idx="732">
                  <c:v>0.75131000000000003</c:v>
                </c:pt>
                <c:pt idx="733">
                  <c:v>0.74729000000000001</c:v>
                </c:pt>
                <c:pt idx="734">
                  <c:v>0.75002000000000002</c:v>
                </c:pt>
                <c:pt idx="735">
                  <c:v>0.74467000000000005</c:v>
                </c:pt>
                <c:pt idx="736">
                  <c:v>0.73558000000000001</c:v>
                </c:pt>
                <c:pt idx="737">
                  <c:v>0.73289000000000004</c:v>
                </c:pt>
                <c:pt idx="738">
                  <c:v>0.73607</c:v>
                </c:pt>
                <c:pt idx="739">
                  <c:v>0.73751999999999995</c:v>
                </c:pt>
                <c:pt idx="740">
                  <c:v>0.73748999999999998</c:v>
                </c:pt>
                <c:pt idx="741">
                  <c:v>0.73587000000000002</c:v>
                </c:pt>
                <c:pt idx="742">
                  <c:v>0.73826000000000003</c:v>
                </c:pt>
                <c:pt idx="743">
                  <c:v>0.73770000000000002</c:v>
                </c:pt>
                <c:pt idx="744">
                  <c:v>0.73292999999999997</c:v>
                </c:pt>
                <c:pt idx="745">
                  <c:v>0.73380000000000001</c:v>
                </c:pt>
                <c:pt idx="746">
                  <c:v>0.73140000000000005</c:v>
                </c:pt>
                <c:pt idx="747">
                  <c:v>0.74028000000000005</c:v>
                </c:pt>
                <c:pt idx="748">
                  <c:v>0.73312999999999995</c:v>
                </c:pt>
                <c:pt idx="749">
                  <c:v>0.72745000000000004</c:v>
                </c:pt>
                <c:pt idx="750">
                  <c:v>0.72646999999999995</c:v>
                </c:pt>
                <c:pt idx="751">
                  <c:v>0.72792999999999997</c:v>
                </c:pt>
                <c:pt idx="752">
                  <c:v>0.72558</c:v>
                </c:pt>
                <c:pt idx="753">
                  <c:v>0.72741999999999996</c:v>
                </c:pt>
                <c:pt idx="754">
                  <c:v>0.72253999999999996</c:v>
                </c:pt>
                <c:pt idx="755">
                  <c:v>0.72172000000000003</c:v>
                </c:pt>
                <c:pt idx="756">
                  <c:v>0.72538999999999998</c:v>
                </c:pt>
                <c:pt idx="757">
                  <c:v>0.72557000000000005</c:v>
                </c:pt>
                <c:pt idx="758">
                  <c:v>0.72047000000000005</c:v>
                </c:pt>
                <c:pt idx="759">
                  <c:v>0.71975</c:v>
                </c:pt>
                <c:pt idx="760">
                  <c:v>0.72191000000000005</c:v>
                </c:pt>
                <c:pt idx="761">
                  <c:v>0.70889999999999997</c:v>
                </c:pt>
                <c:pt idx="762">
                  <c:v>0.70425000000000004</c:v>
                </c:pt>
                <c:pt idx="763">
                  <c:v>0.70235000000000003</c:v>
                </c:pt>
                <c:pt idx="764">
                  <c:v>0.70442000000000005</c:v>
                </c:pt>
                <c:pt idx="765">
                  <c:v>0.70243</c:v>
                </c:pt>
                <c:pt idx="766">
                  <c:v>0.70289000000000001</c:v>
                </c:pt>
                <c:pt idx="767">
                  <c:v>0.70645000000000002</c:v>
                </c:pt>
                <c:pt idx="768">
                  <c:v>0.70203000000000004</c:v>
                </c:pt>
                <c:pt idx="769">
                  <c:v>0.70099</c:v>
                </c:pt>
                <c:pt idx="770">
                  <c:v>0.70116999999999996</c:v>
                </c:pt>
                <c:pt idx="771">
                  <c:v>0.69935000000000003</c:v>
                </c:pt>
                <c:pt idx="772">
                  <c:v>0.69969999999999999</c:v>
                </c:pt>
                <c:pt idx="773">
                  <c:v>0.70296000000000003</c:v>
                </c:pt>
                <c:pt idx="774">
                  <c:v>0.70538999999999996</c:v>
                </c:pt>
                <c:pt idx="775">
                  <c:v>0.70865999999999996</c:v>
                </c:pt>
                <c:pt idx="776">
                  <c:v>0.70596000000000003</c:v>
                </c:pt>
                <c:pt idx="777">
                  <c:v>0.70845999999999998</c:v>
                </c:pt>
                <c:pt idx="778">
                  <c:v>0.71179000000000003</c:v>
                </c:pt>
                <c:pt idx="779">
                  <c:v>0.71399999999999997</c:v>
                </c:pt>
                <c:pt idx="780">
                  <c:v>0.71428999999999998</c:v>
                </c:pt>
                <c:pt idx="781">
                  <c:v>0.70633000000000001</c:v>
                </c:pt>
                <c:pt idx="782">
                  <c:v>0.71084999999999998</c:v>
                </c:pt>
                <c:pt idx="783">
                  <c:v>0.71462000000000003</c:v>
                </c:pt>
                <c:pt idx="784">
                  <c:v>0.71328000000000003</c:v>
                </c:pt>
                <c:pt idx="785">
                  <c:v>0.71670999999999996</c:v>
                </c:pt>
                <c:pt idx="786">
                  <c:v>0.72253999999999996</c:v>
                </c:pt>
                <c:pt idx="787">
                  <c:v>0.72119999999999995</c:v>
                </c:pt>
                <c:pt idx="788">
                  <c:v>0.71945000000000003</c:v>
                </c:pt>
                <c:pt idx="789">
                  <c:v>0.71797</c:v>
                </c:pt>
                <c:pt idx="790">
                  <c:v>0.72387000000000001</c:v>
                </c:pt>
                <c:pt idx="791">
                  <c:v>0.73480000000000001</c:v>
                </c:pt>
                <c:pt idx="792">
                  <c:v>0.73433999999999999</c:v>
                </c:pt>
                <c:pt idx="793">
                  <c:v>0.73172999999999999</c:v>
                </c:pt>
                <c:pt idx="794">
                  <c:v>0.73675999999999997</c:v>
                </c:pt>
                <c:pt idx="795">
                  <c:v>0.73575999999999997</c:v>
                </c:pt>
                <c:pt idx="796">
                  <c:v>0.74046000000000001</c:v>
                </c:pt>
                <c:pt idx="797">
                  <c:v>0.74704000000000004</c:v>
                </c:pt>
                <c:pt idx="798">
                  <c:v>0.74085000000000001</c:v>
                </c:pt>
                <c:pt idx="799">
                  <c:v>0.74243999999999999</c:v>
                </c:pt>
                <c:pt idx="800">
                  <c:v>0.73623000000000005</c:v>
                </c:pt>
                <c:pt idx="801">
                  <c:v>0.73402000000000001</c:v>
                </c:pt>
                <c:pt idx="802">
                  <c:v>0.73975000000000002</c:v>
                </c:pt>
                <c:pt idx="803">
                  <c:v>0.73819000000000001</c:v>
                </c:pt>
                <c:pt idx="804">
                  <c:v>0.73953999999999998</c:v>
                </c:pt>
                <c:pt idx="805">
                  <c:v>0.73906000000000005</c:v>
                </c:pt>
                <c:pt idx="806">
                  <c:v>0.73895</c:v>
                </c:pt>
                <c:pt idx="807">
                  <c:v>0.74277000000000004</c:v>
                </c:pt>
                <c:pt idx="808">
                  <c:v>0.73938999999999999</c:v>
                </c:pt>
                <c:pt idx="809">
                  <c:v>0.73704999999999998</c:v>
                </c:pt>
                <c:pt idx="810">
                  <c:v>0.73809000000000002</c:v>
                </c:pt>
                <c:pt idx="811">
                  <c:v>0.73211000000000004</c:v>
                </c:pt>
                <c:pt idx="812">
                  <c:v>0.72367000000000004</c:v>
                </c:pt>
                <c:pt idx="813">
                  <c:v>0.72316000000000003</c:v>
                </c:pt>
                <c:pt idx="814">
                  <c:v>0.72955000000000003</c:v>
                </c:pt>
                <c:pt idx="815">
                  <c:v>0.72843000000000002</c:v>
                </c:pt>
                <c:pt idx="816">
                  <c:v>0.73040000000000005</c:v>
                </c:pt>
                <c:pt idx="817">
                  <c:v>0.73480000000000001</c:v>
                </c:pt>
                <c:pt idx="818">
                  <c:v>0.73372000000000004</c:v>
                </c:pt>
                <c:pt idx="819">
                  <c:v>0.73521999999999998</c:v>
                </c:pt>
                <c:pt idx="820">
                  <c:v>0.72958999999999996</c:v>
                </c:pt>
                <c:pt idx="821">
                  <c:v>0.72636999999999996</c:v>
                </c:pt>
                <c:pt idx="822">
                  <c:v>0.72753000000000001</c:v>
                </c:pt>
                <c:pt idx="823">
                  <c:v>0.73072999999999999</c:v>
                </c:pt>
                <c:pt idx="824">
                  <c:v>0.73316999999999999</c:v>
                </c:pt>
                <c:pt idx="825">
                  <c:v>0.72874000000000005</c:v>
                </c:pt>
                <c:pt idx="826">
                  <c:v>0.73382999999999998</c:v>
                </c:pt>
                <c:pt idx="827">
                  <c:v>0.73570000000000002</c:v>
                </c:pt>
                <c:pt idx="828">
                  <c:v>0.73009999999999997</c:v>
                </c:pt>
                <c:pt idx="829">
                  <c:v>0.72677999999999998</c:v>
                </c:pt>
                <c:pt idx="830">
                  <c:v>0.72928000000000004</c:v>
                </c:pt>
                <c:pt idx="831">
                  <c:v>0.73519999999999996</c:v>
                </c:pt>
                <c:pt idx="832">
                  <c:v>0.72779000000000005</c:v>
                </c:pt>
                <c:pt idx="833">
                  <c:v>0.73241000000000001</c:v>
                </c:pt>
                <c:pt idx="834">
                  <c:v>0.72314999999999996</c:v>
                </c:pt>
                <c:pt idx="835">
                  <c:v>0.71389000000000002</c:v>
                </c:pt>
                <c:pt idx="836">
                  <c:v>0.70674000000000003</c:v>
                </c:pt>
                <c:pt idx="837">
                  <c:v>0.70469999999999999</c:v>
                </c:pt>
                <c:pt idx="838">
                  <c:v>0.71069000000000004</c:v>
                </c:pt>
                <c:pt idx="839">
                  <c:v>0.71179000000000003</c:v>
                </c:pt>
                <c:pt idx="840">
                  <c:v>0.71374000000000004</c:v>
                </c:pt>
                <c:pt idx="841">
                  <c:v>0.71423999999999999</c:v>
                </c:pt>
                <c:pt idx="842">
                  <c:v>0.7077</c:v>
                </c:pt>
                <c:pt idx="843">
                  <c:v>0.70696999999999999</c:v>
                </c:pt>
                <c:pt idx="844">
                  <c:v>0.70804999999999996</c:v>
                </c:pt>
                <c:pt idx="845">
                  <c:v>0.70338000000000001</c:v>
                </c:pt>
                <c:pt idx="846">
                  <c:v>0.69676000000000005</c:v>
                </c:pt>
                <c:pt idx="847">
                  <c:v>0.70135000000000003</c:v>
                </c:pt>
                <c:pt idx="848">
                  <c:v>0.70301999999999998</c:v>
                </c:pt>
                <c:pt idx="849">
                  <c:v>0.70418000000000003</c:v>
                </c:pt>
                <c:pt idx="850">
                  <c:v>0.70025999999999999</c:v>
                </c:pt>
                <c:pt idx="851">
                  <c:v>0.70638999999999996</c:v>
                </c:pt>
                <c:pt idx="852">
                  <c:v>0.70825000000000005</c:v>
                </c:pt>
                <c:pt idx="853">
                  <c:v>0.71377000000000002</c:v>
                </c:pt>
                <c:pt idx="854">
                  <c:v>0.70781000000000005</c:v>
                </c:pt>
                <c:pt idx="855">
                  <c:v>0.70860000000000001</c:v>
                </c:pt>
                <c:pt idx="856">
                  <c:v>0.69920000000000004</c:v>
                </c:pt>
                <c:pt idx="857">
                  <c:v>0.70399</c:v>
                </c:pt>
                <c:pt idx="858">
                  <c:v>0.69582999999999995</c:v>
                </c:pt>
                <c:pt idx="859">
                  <c:v>0.69474000000000002</c:v>
                </c:pt>
                <c:pt idx="860">
                  <c:v>0.69681999999999999</c:v>
                </c:pt>
                <c:pt idx="861">
                  <c:v>0.70052999999999999</c:v>
                </c:pt>
                <c:pt idx="862">
                  <c:v>0.70650999999999997</c:v>
                </c:pt>
                <c:pt idx="863">
                  <c:v>0.71055000000000001</c:v>
                </c:pt>
                <c:pt idx="864">
                  <c:v>0.71882999999999997</c:v>
                </c:pt>
                <c:pt idx="865">
                  <c:v>0.71672000000000002</c:v>
                </c:pt>
                <c:pt idx="866">
                  <c:v>0.72053999999999996</c:v>
                </c:pt>
                <c:pt idx="867">
                  <c:v>0.70918000000000003</c:v>
                </c:pt>
                <c:pt idx="868">
                  <c:v>0.70896999999999999</c:v>
                </c:pt>
                <c:pt idx="869">
                  <c:v>0.71060000000000001</c:v>
                </c:pt>
                <c:pt idx="870">
                  <c:v>0.71086000000000005</c:v>
                </c:pt>
                <c:pt idx="871">
                  <c:v>0.70918999999999999</c:v>
                </c:pt>
                <c:pt idx="872">
                  <c:v>0.70926</c:v>
                </c:pt>
                <c:pt idx="873">
                  <c:v>0.71242000000000005</c:v>
                </c:pt>
                <c:pt idx="874">
                  <c:v>0.70898000000000005</c:v>
                </c:pt>
                <c:pt idx="875">
                  <c:v>0.71206999999999998</c:v>
                </c:pt>
                <c:pt idx="876">
                  <c:v>0.71318000000000004</c:v>
                </c:pt>
                <c:pt idx="877">
                  <c:v>0.71072000000000002</c:v>
                </c:pt>
                <c:pt idx="878">
                  <c:v>0.71784999999999999</c:v>
                </c:pt>
                <c:pt idx="879">
                  <c:v>0.71465000000000001</c:v>
                </c:pt>
                <c:pt idx="880">
                  <c:v>0.71677000000000002</c:v>
                </c:pt>
                <c:pt idx="881">
                  <c:v>0.71657999999999999</c:v>
                </c:pt>
                <c:pt idx="882">
                  <c:v>0.71894999999999998</c:v>
                </c:pt>
                <c:pt idx="883">
                  <c:v>0.72404999999999997</c:v>
                </c:pt>
                <c:pt idx="884">
                  <c:v>0.72472999999999999</c:v>
                </c:pt>
                <c:pt idx="885">
                  <c:v>0.72545999999999999</c:v>
                </c:pt>
                <c:pt idx="886">
                  <c:v>0.72897999999999996</c:v>
                </c:pt>
                <c:pt idx="887">
                  <c:v>0.73324</c:v>
                </c:pt>
                <c:pt idx="888">
                  <c:v>0.73385999999999996</c:v>
                </c:pt>
                <c:pt idx="889">
                  <c:v>0.72840000000000005</c:v>
                </c:pt>
                <c:pt idx="890">
                  <c:v>0.73385</c:v>
                </c:pt>
                <c:pt idx="891">
                  <c:v>0.73421999999999998</c:v>
                </c:pt>
                <c:pt idx="892">
                  <c:v>0.72763</c:v>
                </c:pt>
                <c:pt idx="893">
                  <c:v>0.71894999999999998</c:v>
                </c:pt>
                <c:pt idx="894">
                  <c:v>0.71860000000000002</c:v>
                </c:pt>
                <c:pt idx="895">
                  <c:v>0.71431</c:v>
                </c:pt>
                <c:pt idx="896">
                  <c:v>0.71009999999999995</c:v>
                </c:pt>
                <c:pt idx="897">
                  <c:v>0.70743999999999996</c:v>
                </c:pt>
                <c:pt idx="898">
                  <c:v>0.71004</c:v>
                </c:pt>
                <c:pt idx="899">
                  <c:v>0.71274999999999999</c:v>
                </c:pt>
                <c:pt idx="900">
                  <c:v>0.71026</c:v>
                </c:pt>
                <c:pt idx="901">
                  <c:v>0.71372999999999998</c:v>
                </c:pt>
                <c:pt idx="902">
                  <c:v>0.71894999999999998</c:v>
                </c:pt>
                <c:pt idx="903">
                  <c:v>0.72423999999999999</c:v>
                </c:pt>
                <c:pt idx="904">
                  <c:v>0.72528999999999999</c:v>
                </c:pt>
                <c:pt idx="905">
                  <c:v>0.72206999999999999</c:v>
                </c:pt>
                <c:pt idx="906">
                  <c:v>0.72226999999999997</c:v>
                </c:pt>
                <c:pt idx="907">
                  <c:v>0.71557000000000004</c:v>
                </c:pt>
                <c:pt idx="908">
                  <c:v>0.71611999999999998</c:v>
                </c:pt>
                <c:pt idx="909">
                  <c:v>0.72623000000000004</c:v>
                </c:pt>
                <c:pt idx="910">
                  <c:v>0.74067000000000005</c:v>
                </c:pt>
                <c:pt idx="911">
                  <c:v>0.74339999999999995</c:v>
                </c:pt>
                <c:pt idx="912">
                  <c:v>0.73675000000000002</c:v>
                </c:pt>
                <c:pt idx="913">
                  <c:v>0.73785000000000001</c:v>
                </c:pt>
                <c:pt idx="914">
                  <c:v>0.73948000000000003</c:v>
                </c:pt>
                <c:pt idx="915">
                  <c:v>0.73133999999999999</c:v>
                </c:pt>
                <c:pt idx="916">
                  <c:v>0.72099999999999997</c:v>
                </c:pt>
                <c:pt idx="917">
                  <c:v>0.71616000000000002</c:v>
                </c:pt>
                <c:pt idx="918">
                  <c:v>0.71540999999999999</c:v>
                </c:pt>
                <c:pt idx="919">
                  <c:v>0.71564000000000005</c:v>
                </c:pt>
                <c:pt idx="920">
                  <c:v>0.71901000000000004</c:v>
                </c:pt>
                <c:pt idx="921">
                  <c:v>0.71394000000000002</c:v>
                </c:pt>
                <c:pt idx="922">
                  <c:v>0.71882999999999997</c:v>
                </c:pt>
                <c:pt idx="923">
                  <c:v>0.72106999999999999</c:v>
                </c:pt>
                <c:pt idx="924">
                  <c:v>0.72157000000000004</c:v>
                </c:pt>
                <c:pt idx="925">
                  <c:v>0.71914</c:v>
                </c:pt>
                <c:pt idx="926">
                  <c:v>0.71762999999999999</c:v>
                </c:pt>
                <c:pt idx="927">
                  <c:v>0.72106999999999999</c:v>
                </c:pt>
                <c:pt idx="928">
                  <c:v>0.72145000000000004</c:v>
                </c:pt>
                <c:pt idx="929">
                  <c:v>0.7228</c:v>
                </c:pt>
                <c:pt idx="930">
                  <c:v>0.72406000000000004</c:v>
                </c:pt>
                <c:pt idx="931">
                  <c:v>0.72523000000000004</c:v>
                </c:pt>
                <c:pt idx="932">
                  <c:v>0.73053000000000001</c:v>
                </c:pt>
                <c:pt idx="933">
                  <c:v>0.73572000000000004</c:v>
                </c:pt>
                <c:pt idx="934">
                  <c:v>0.73656999999999995</c:v>
                </c:pt>
                <c:pt idx="935">
                  <c:v>0.73292999999999997</c:v>
                </c:pt>
                <c:pt idx="936">
                  <c:v>0.72699000000000003</c:v>
                </c:pt>
                <c:pt idx="937">
                  <c:v>0.72274000000000005</c:v>
                </c:pt>
                <c:pt idx="938">
                  <c:v>0.73036999999999996</c:v>
                </c:pt>
                <c:pt idx="939">
                  <c:v>0.73267000000000004</c:v>
                </c:pt>
                <c:pt idx="940">
                  <c:v>0.73324</c:v>
                </c:pt>
                <c:pt idx="941">
                  <c:v>0.73707999999999996</c:v>
                </c:pt>
                <c:pt idx="942">
                  <c:v>0.73463999999999996</c:v>
                </c:pt>
                <c:pt idx="943">
                  <c:v>0.73167000000000004</c:v>
                </c:pt>
                <c:pt idx="944">
                  <c:v>0.72450000000000003</c:v>
                </c:pt>
                <c:pt idx="945">
                  <c:v>0.72240000000000004</c:v>
                </c:pt>
                <c:pt idx="946">
                  <c:v>0.72311000000000003</c:v>
                </c:pt>
                <c:pt idx="947">
                  <c:v>0.71818000000000004</c:v>
                </c:pt>
                <c:pt idx="948">
                  <c:v>0.71375999999999995</c:v>
                </c:pt>
                <c:pt idx="949">
                  <c:v>0.71240999999999999</c:v>
                </c:pt>
                <c:pt idx="950">
                  <c:v>0.71392999999999995</c:v>
                </c:pt>
                <c:pt idx="951">
                  <c:v>0.70620000000000005</c:v>
                </c:pt>
                <c:pt idx="952">
                  <c:v>0.71003000000000005</c:v>
                </c:pt>
                <c:pt idx="953">
                  <c:v>0.71823000000000004</c:v>
                </c:pt>
                <c:pt idx="954">
                  <c:v>0.72087999999999997</c:v>
                </c:pt>
                <c:pt idx="955">
                  <c:v>0.72348000000000001</c:v>
                </c:pt>
                <c:pt idx="956">
                  <c:v>0.72548999999999997</c:v>
                </c:pt>
                <c:pt idx="957">
                  <c:v>0.72824</c:v>
                </c:pt>
                <c:pt idx="958">
                  <c:v>0.72775999999999996</c:v>
                </c:pt>
                <c:pt idx="959">
                  <c:v>0.72504999999999997</c:v>
                </c:pt>
                <c:pt idx="960">
                  <c:v>0.72653999999999996</c:v>
                </c:pt>
                <c:pt idx="961">
                  <c:v>0.73268</c:v>
                </c:pt>
                <c:pt idx="962">
                  <c:v>0.73319000000000001</c:v>
                </c:pt>
                <c:pt idx="963">
                  <c:v>0.73329999999999995</c:v>
                </c:pt>
                <c:pt idx="964">
                  <c:v>0.73973999999999995</c:v>
                </c:pt>
                <c:pt idx="965">
                  <c:v>0.73697999999999997</c:v>
                </c:pt>
                <c:pt idx="966">
                  <c:v>0.73553000000000002</c:v>
                </c:pt>
                <c:pt idx="967">
                  <c:v>0.74322999999999995</c:v>
                </c:pt>
                <c:pt idx="968">
                  <c:v>0.73973</c:v>
                </c:pt>
                <c:pt idx="969">
                  <c:v>0.74077000000000004</c:v>
                </c:pt>
                <c:pt idx="970">
                  <c:v>0.74090999999999996</c:v>
                </c:pt>
                <c:pt idx="971">
                  <c:v>0.74139999999999995</c:v>
                </c:pt>
                <c:pt idx="972">
                  <c:v>0.74136999999999997</c:v>
                </c:pt>
                <c:pt idx="973">
                  <c:v>0.74453000000000003</c:v>
                </c:pt>
                <c:pt idx="974">
                  <c:v>0.74299000000000004</c:v>
                </c:pt>
                <c:pt idx="975">
                  <c:v>0.74848000000000003</c:v>
                </c:pt>
                <c:pt idx="976">
                  <c:v>0.75092000000000003</c:v>
                </c:pt>
                <c:pt idx="977">
                  <c:v>0.75671999999999995</c:v>
                </c:pt>
                <c:pt idx="978">
                  <c:v>0.75417000000000001</c:v>
                </c:pt>
                <c:pt idx="979">
                  <c:v>0.75149999999999995</c:v>
                </c:pt>
                <c:pt idx="980">
                  <c:v>0.75119999999999998</c:v>
                </c:pt>
                <c:pt idx="981">
                  <c:v>0.74816000000000005</c:v>
                </c:pt>
                <c:pt idx="982">
                  <c:v>0.74694000000000005</c:v>
                </c:pt>
                <c:pt idx="983">
                  <c:v>0.74741000000000002</c:v>
                </c:pt>
                <c:pt idx="984">
                  <c:v>0.74946999999999997</c:v>
                </c:pt>
                <c:pt idx="985">
                  <c:v>0.75770000000000004</c:v>
                </c:pt>
                <c:pt idx="986">
                  <c:v>0.76602000000000003</c:v>
                </c:pt>
                <c:pt idx="987">
                  <c:v>0.76210999999999995</c:v>
                </c:pt>
                <c:pt idx="988">
                  <c:v>0.76707999999999998</c:v>
                </c:pt>
                <c:pt idx="989">
                  <c:v>0.76232999999999995</c:v>
                </c:pt>
                <c:pt idx="990">
                  <c:v>0.76561000000000001</c:v>
                </c:pt>
                <c:pt idx="991">
                  <c:v>0.77444000000000002</c:v>
                </c:pt>
                <c:pt idx="992">
                  <c:v>0.77725999999999995</c:v>
                </c:pt>
                <c:pt idx="993">
                  <c:v>0.77986999999999995</c:v>
                </c:pt>
                <c:pt idx="994">
                  <c:v>0.78132999999999997</c:v>
                </c:pt>
                <c:pt idx="995">
                  <c:v>0.78176999999999996</c:v>
                </c:pt>
                <c:pt idx="996">
                  <c:v>0.78405000000000002</c:v>
                </c:pt>
                <c:pt idx="997">
                  <c:v>0.78598999999999997</c:v>
                </c:pt>
                <c:pt idx="998">
                  <c:v>0.78310000000000002</c:v>
                </c:pt>
                <c:pt idx="999">
                  <c:v>0.78197000000000005</c:v>
                </c:pt>
                <c:pt idx="1000">
                  <c:v>0.77644999999999997</c:v>
                </c:pt>
                <c:pt idx="1001">
                  <c:v>0.77659</c:v>
                </c:pt>
                <c:pt idx="1002">
                  <c:v>0.78141000000000005</c:v>
                </c:pt>
                <c:pt idx="1003">
                  <c:v>0.78420999999999996</c:v>
                </c:pt>
                <c:pt idx="1004">
                  <c:v>0.78278000000000003</c:v>
                </c:pt>
                <c:pt idx="1005">
                  <c:v>0.78590000000000004</c:v>
                </c:pt>
                <c:pt idx="1006">
                  <c:v>0.78386999999999996</c:v>
                </c:pt>
                <c:pt idx="1007">
                  <c:v>0.78481999999999996</c:v>
                </c:pt>
                <c:pt idx="1008">
                  <c:v>0.78512999999999999</c:v>
                </c:pt>
                <c:pt idx="1009">
                  <c:v>0.78359999999999996</c:v>
                </c:pt>
                <c:pt idx="1010">
                  <c:v>0.78437000000000001</c:v>
                </c:pt>
                <c:pt idx="1011">
                  <c:v>0.79300000000000004</c:v>
                </c:pt>
                <c:pt idx="1012">
                  <c:v>0.79400000000000004</c:v>
                </c:pt>
                <c:pt idx="1013">
                  <c:v>0.79512000000000005</c:v>
                </c:pt>
                <c:pt idx="1014">
                  <c:v>0.79264999999999997</c:v>
                </c:pt>
                <c:pt idx="1015">
                  <c:v>0.78864999999999996</c:v>
                </c:pt>
                <c:pt idx="1016">
                  <c:v>0.79118999999999995</c:v>
                </c:pt>
                <c:pt idx="1017">
                  <c:v>0.79022000000000003</c:v>
                </c:pt>
                <c:pt idx="1018">
                  <c:v>0.78741000000000005</c:v>
                </c:pt>
                <c:pt idx="1019">
                  <c:v>0.78849000000000002</c:v>
                </c:pt>
                <c:pt idx="1020">
                  <c:v>0.78947999999999996</c:v>
                </c:pt>
                <c:pt idx="1021">
                  <c:v>0.78363000000000005</c:v>
                </c:pt>
                <c:pt idx="1022">
                  <c:v>0.79196999999999995</c:v>
                </c:pt>
                <c:pt idx="1023">
                  <c:v>0.79327999999999999</c:v>
                </c:pt>
                <c:pt idx="1024">
                  <c:v>0.79593999999999998</c:v>
                </c:pt>
                <c:pt idx="1025">
                  <c:v>0.79322999999999999</c:v>
                </c:pt>
                <c:pt idx="1026">
                  <c:v>0.79225000000000001</c:v>
                </c:pt>
                <c:pt idx="1027">
                  <c:v>0.79327999999999999</c:v>
                </c:pt>
                <c:pt idx="1028">
                  <c:v>0.79176000000000002</c:v>
                </c:pt>
                <c:pt idx="1029">
                  <c:v>0.79154000000000002</c:v>
                </c:pt>
                <c:pt idx="1030">
                  <c:v>0.79925999999999997</c:v>
                </c:pt>
                <c:pt idx="1031">
                  <c:v>0.80020000000000002</c:v>
                </c:pt>
                <c:pt idx="1032">
                  <c:v>0.80086000000000002</c:v>
                </c:pt>
                <c:pt idx="1033">
                  <c:v>0.79601</c:v>
                </c:pt>
                <c:pt idx="1034">
                  <c:v>0.79920000000000002</c:v>
                </c:pt>
                <c:pt idx="1035">
                  <c:v>0.79354000000000002</c:v>
                </c:pt>
                <c:pt idx="1036">
                  <c:v>0.78752</c:v>
                </c:pt>
                <c:pt idx="1037">
                  <c:v>0.78459000000000001</c:v>
                </c:pt>
                <c:pt idx="1038">
                  <c:v>0.78358000000000005</c:v>
                </c:pt>
                <c:pt idx="1039">
                  <c:v>0.78454999999999997</c:v>
                </c:pt>
                <c:pt idx="1040">
                  <c:v>0.78269999999999995</c:v>
                </c:pt>
                <c:pt idx="1041">
                  <c:v>0.78176999999999996</c:v>
                </c:pt>
                <c:pt idx="1042">
                  <c:v>0.78444999999999998</c:v>
                </c:pt>
                <c:pt idx="1043">
                  <c:v>0.78102000000000005</c:v>
                </c:pt>
                <c:pt idx="1044">
                  <c:v>0.78351000000000004</c:v>
                </c:pt>
                <c:pt idx="1045">
                  <c:v>0.7883</c:v>
                </c:pt>
                <c:pt idx="1046">
                  <c:v>0.79051000000000005</c:v>
                </c:pt>
                <c:pt idx="1047">
                  <c:v>0.78934000000000004</c:v>
                </c:pt>
                <c:pt idx="1048">
                  <c:v>0.78796999999999995</c:v>
                </c:pt>
                <c:pt idx="1049">
                  <c:v>0.78769999999999996</c:v>
                </c:pt>
                <c:pt idx="1050">
                  <c:v>0.78839999999999999</c:v>
                </c:pt>
                <c:pt idx="1051">
                  <c:v>0.78791</c:v>
                </c:pt>
                <c:pt idx="1052">
                  <c:v>0.78922999999999999</c:v>
                </c:pt>
                <c:pt idx="1053">
                  <c:v>0.79254999999999998</c:v>
                </c:pt>
                <c:pt idx="1054">
                  <c:v>0.79347999999999996</c:v>
                </c:pt>
                <c:pt idx="1055">
                  <c:v>0.79813000000000001</c:v>
                </c:pt>
                <c:pt idx="1056">
                  <c:v>0.80256000000000005</c:v>
                </c:pt>
                <c:pt idx="1057">
                  <c:v>0.79513999999999996</c:v>
                </c:pt>
                <c:pt idx="1058">
                  <c:v>0.78869</c:v>
                </c:pt>
                <c:pt idx="1059">
                  <c:v>0.78683999999999998</c:v>
                </c:pt>
                <c:pt idx="1060">
                  <c:v>0.78705999999999998</c:v>
                </c:pt>
                <c:pt idx="1061">
                  <c:v>0.78895000000000004</c:v>
                </c:pt>
                <c:pt idx="1062">
                  <c:v>0.78669999999999995</c:v>
                </c:pt>
                <c:pt idx="1063">
                  <c:v>0.78610000000000002</c:v>
                </c:pt>
                <c:pt idx="1064">
                  <c:v>0.78373999999999999</c:v>
                </c:pt>
                <c:pt idx="1065">
                  <c:v>0.78503000000000001</c:v>
                </c:pt>
                <c:pt idx="1066">
                  <c:v>0.77895000000000003</c:v>
                </c:pt>
                <c:pt idx="1067">
                  <c:v>0.77863000000000004</c:v>
                </c:pt>
                <c:pt idx="1068">
                  <c:v>0.78069999999999995</c:v>
                </c:pt>
                <c:pt idx="1069">
                  <c:v>0.78120000000000001</c:v>
                </c:pt>
                <c:pt idx="1070">
                  <c:v>0.78151999999999999</c:v>
                </c:pt>
                <c:pt idx="1071">
                  <c:v>0.78266000000000002</c:v>
                </c:pt>
                <c:pt idx="1072">
                  <c:v>0.78537000000000001</c:v>
                </c:pt>
                <c:pt idx="1073">
                  <c:v>0.78500999999999999</c:v>
                </c:pt>
                <c:pt idx="1074">
                  <c:v>0.78724000000000005</c:v>
                </c:pt>
                <c:pt idx="1075">
                  <c:v>0.78873000000000004</c:v>
                </c:pt>
                <c:pt idx="1076">
                  <c:v>0.79384999999999994</c:v>
                </c:pt>
                <c:pt idx="1077">
                  <c:v>0.79652999999999996</c:v>
                </c:pt>
                <c:pt idx="1078">
                  <c:v>0.79718999999999995</c:v>
                </c:pt>
                <c:pt idx="1079">
                  <c:v>0.79742999999999997</c:v>
                </c:pt>
                <c:pt idx="1080">
                  <c:v>0.79725999999999997</c:v>
                </c:pt>
                <c:pt idx="1081">
                  <c:v>0.79759999999999998</c:v>
                </c:pt>
                <c:pt idx="1082">
                  <c:v>0.80296999999999996</c:v>
                </c:pt>
                <c:pt idx="1083">
                  <c:v>0.80150999999999994</c:v>
                </c:pt>
                <c:pt idx="1084">
                  <c:v>0.79415000000000002</c:v>
                </c:pt>
                <c:pt idx="1085">
                  <c:v>0.79174</c:v>
                </c:pt>
                <c:pt idx="1086">
                  <c:v>0.79896</c:v>
                </c:pt>
                <c:pt idx="1087">
                  <c:v>0.79617000000000004</c:v>
                </c:pt>
                <c:pt idx="1088">
                  <c:v>0.79073000000000004</c:v>
                </c:pt>
                <c:pt idx="1089">
                  <c:v>0.79261999999999999</c:v>
                </c:pt>
                <c:pt idx="1090">
                  <c:v>0.79503000000000001</c:v>
                </c:pt>
                <c:pt idx="1091">
                  <c:v>0.79581000000000002</c:v>
                </c:pt>
                <c:pt idx="1092">
                  <c:v>0.79637000000000002</c:v>
                </c:pt>
                <c:pt idx="1093">
                  <c:v>0.79583000000000004</c:v>
                </c:pt>
                <c:pt idx="1094">
                  <c:v>0.79879999999999995</c:v>
                </c:pt>
                <c:pt idx="1095">
                  <c:v>0.80064999999999997</c:v>
                </c:pt>
                <c:pt idx="1096">
                  <c:v>0.79935</c:v>
                </c:pt>
                <c:pt idx="1097">
                  <c:v>0.8014</c:v>
                </c:pt>
                <c:pt idx="1098">
                  <c:v>0.79861000000000004</c:v>
                </c:pt>
                <c:pt idx="1099">
                  <c:v>0.80230999999999997</c:v>
                </c:pt>
                <c:pt idx="1100">
                  <c:v>0.80123</c:v>
                </c:pt>
                <c:pt idx="1101">
                  <c:v>0.80078000000000005</c:v>
                </c:pt>
                <c:pt idx="1102">
                  <c:v>0.79474999999999996</c:v>
                </c:pt>
                <c:pt idx="1103">
                  <c:v>0.79754000000000003</c:v>
                </c:pt>
                <c:pt idx="1104">
                  <c:v>0.79971999999999999</c:v>
                </c:pt>
                <c:pt idx="1105">
                  <c:v>0.79313999999999996</c:v>
                </c:pt>
                <c:pt idx="1106">
                  <c:v>0.79352</c:v>
                </c:pt>
                <c:pt idx="1107">
                  <c:v>0.79227999999999998</c:v>
                </c:pt>
                <c:pt idx="1108">
                  <c:v>0.79634000000000005</c:v>
                </c:pt>
                <c:pt idx="1109">
                  <c:v>0.79786000000000001</c:v>
                </c:pt>
                <c:pt idx="1110">
                  <c:v>0.79274</c:v>
                </c:pt>
                <c:pt idx="1111">
                  <c:v>0.79171000000000002</c:v>
                </c:pt>
                <c:pt idx="1112">
                  <c:v>0.79169</c:v>
                </c:pt>
                <c:pt idx="1113">
                  <c:v>0.79122999999999999</c:v>
                </c:pt>
                <c:pt idx="1114">
                  <c:v>0.79139000000000004</c:v>
                </c:pt>
                <c:pt idx="1115">
                  <c:v>0.79318</c:v>
                </c:pt>
                <c:pt idx="1116">
                  <c:v>0.79032000000000002</c:v>
                </c:pt>
                <c:pt idx="1117">
                  <c:v>0.78964999999999996</c:v>
                </c:pt>
                <c:pt idx="1118">
                  <c:v>0.79213999999999996</c:v>
                </c:pt>
                <c:pt idx="1119">
                  <c:v>0.79171000000000002</c:v>
                </c:pt>
                <c:pt idx="1120">
                  <c:v>0.79061000000000003</c:v>
                </c:pt>
                <c:pt idx="1121">
                  <c:v>0.78956999999999999</c:v>
                </c:pt>
                <c:pt idx="1122">
                  <c:v>0.79147000000000001</c:v>
                </c:pt>
                <c:pt idx="1123">
                  <c:v>0.79720999999999997</c:v>
                </c:pt>
                <c:pt idx="1124">
                  <c:v>0.79495000000000005</c:v>
                </c:pt>
                <c:pt idx="1125">
                  <c:v>0.79435999999999996</c:v>
                </c:pt>
                <c:pt idx="1126">
                  <c:v>0.79561999999999999</c:v>
                </c:pt>
                <c:pt idx="1127">
                  <c:v>0.79437000000000002</c:v>
                </c:pt>
                <c:pt idx="1128">
                  <c:v>0.79422999999999999</c:v>
                </c:pt>
                <c:pt idx="1129">
                  <c:v>0.79212000000000005</c:v>
                </c:pt>
                <c:pt idx="1130">
                  <c:v>0.79325000000000001</c:v>
                </c:pt>
                <c:pt idx="1131">
                  <c:v>0.79552</c:v>
                </c:pt>
                <c:pt idx="1132">
                  <c:v>0.79764999999999997</c:v>
                </c:pt>
                <c:pt idx="1133">
                  <c:v>0.80049999999999999</c:v>
                </c:pt>
                <c:pt idx="1134">
                  <c:v>0.80145999999999995</c:v>
                </c:pt>
                <c:pt idx="1135">
                  <c:v>0.79979</c:v>
                </c:pt>
                <c:pt idx="1136">
                  <c:v>0.80318000000000001</c:v>
                </c:pt>
                <c:pt idx="1137">
                  <c:v>0.80047999999999997</c:v>
                </c:pt>
                <c:pt idx="1138">
                  <c:v>0.79888999999999999</c:v>
                </c:pt>
                <c:pt idx="1139">
                  <c:v>0.79857999999999996</c:v>
                </c:pt>
                <c:pt idx="1140">
                  <c:v>0.79903000000000002</c:v>
                </c:pt>
                <c:pt idx="1141">
                  <c:v>0.80091000000000001</c:v>
                </c:pt>
                <c:pt idx="1142">
                  <c:v>0.79837000000000002</c:v>
                </c:pt>
                <c:pt idx="1143">
                  <c:v>0.79891000000000001</c:v>
                </c:pt>
                <c:pt idx="1144">
                  <c:v>0.79774</c:v>
                </c:pt>
                <c:pt idx="1145">
                  <c:v>0.80569999999999997</c:v>
                </c:pt>
                <c:pt idx="1146">
                  <c:v>0.80557999999999996</c:v>
                </c:pt>
                <c:pt idx="1147">
                  <c:v>0.80842999999999998</c:v>
                </c:pt>
                <c:pt idx="1148">
                  <c:v>0.80903999999999998</c:v>
                </c:pt>
                <c:pt idx="1149">
                  <c:v>0.81162000000000001</c:v>
                </c:pt>
                <c:pt idx="1150">
                  <c:v>0.81171000000000004</c:v>
                </c:pt>
                <c:pt idx="1151">
                  <c:v>0.81283000000000005</c:v>
                </c:pt>
                <c:pt idx="1152">
                  <c:v>0.81362999999999996</c:v>
                </c:pt>
                <c:pt idx="1153">
                  <c:v>0.81223000000000001</c:v>
                </c:pt>
                <c:pt idx="1154">
                  <c:v>0.81347000000000003</c:v>
                </c:pt>
                <c:pt idx="1155">
                  <c:v>0.81406000000000001</c:v>
                </c:pt>
                <c:pt idx="1156">
                  <c:v>0.81347999999999998</c:v>
                </c:pt>
                <c:pt idx="1157">
                  <c:v>0.81123000000000001</c:v>
                </c:pt>
                <c:pt idx="1158">
                  <c:v>0.81010000000000004</c:v>
                </c:pt>
                <c:pt idx="1159">
                  <c:v>0.81020999999999999</c:v>
                </c:pt>
                <c:pt idx="1160">
                  <c:v>0.80983000000000005</c:v>
                </c:pt>
                <c:pt idx="1161">
                  <c:v>0.80981999999999998</c:v>
                </c:pt>
                <c:pt idx="1162">
                  <c:v>0.81288000000000005</c:v>
                </c:pt>
                <c:pt idx="1163">
                  <c:v>0.81528999999999996</c:v>
                </c:pt>
                <c:pt idx="1164">
                  <c:v>0.81416999999999995</c:v>
                </c:pt>
                <c:pt idx="1165">
                  <c:v>0.81649000000000005</c:v>
                </c:pt>
                <c:pt idx="1166">
                  <c:v>0.81710000000000005</c:v>
                </c:pt>
                <c:pt idx="1167">
                  <c:v>0.81374000000000002</c:v>
                </c:pt>
                <c:pt idx="1168">
                  <c:v>0.8155</c:v>
                </c:pt>
                <c:pt idx="1169">
                  <c:v>0.81664999999999999</c:v>
                </c:pt>
                <c:pt idx="1170">
                  <c:v>0.81857000000000002</c:v>
                </c:pt>
                <c:pt idx="1171">
                  <c:v>0.82052999999999998</c:v>
                </c:pt>
                <c:pt idx="1172">
                  <c:v>0.81994999999999996</c:v>
                </c:pt>
                <c:pt idx="1173">
                  <c:v>0.8226</c:v>
                </c:pt>
                <c:pt idx="1174">
                  <c:v>0.82182999999999995</c:v>
                </c:pt>
                <c:pt idx="1175">
                  <c:v>0.82081000000000004</c:v>
                </c:pt>
                <c:pt idx="1176">
                  <c:v>0.82181999999999999</c:v>
                </c:pt>
                <c:pt idx="1177">
                  <c:v>0.82098000000000004</c:v>
                </c:pt>
                <c:pt idx="1178">
                  <c:v>0.82403000000000004</c:v>
                </c:pt>
                <c:pt idx="1179">
                  <c:v>0.82374000000000003</c:v>
                </c:pt>
                <c:pt idx="1180">
                  <c:v>0.82315000000000005</c:v>
                </c:pt>
                <c:pt idx="1181">
                  <c:v>0.82362000000000002</c:v>
                </c:pt>
                <c:pt idx="1182">
                  <c:v>0.82</c:v>
                </c:pt>
                <c:pt idx="1183">
                  <c:v>0.82111000000000001</c:v>
                </c:pt>
                <c:pt idx="1184">
                  <c:v>0.82294</c:v>
                </c:pt>
                <c:pt idx="1185">
                  <c:v>0.82255</c:v>
                </c:pt>
                <c:pt idx="1186">
                  <c:v>0.82330000000000003</c:v>
                </c:pt>
                <c:pt idx="1187">
                  <c:v>0.82621</c:v>
                </c:pt>
                <c:pt idx="1188">
                  <c:v>0.82625999999999999</c:v>
                </c:pt>
                <c:pt idx="1189">
                  <c:v>0.83003000000000005</c:v>
                </c:pt>
                <c:pt idx="1190">
                  <c:v>0.82747000000000004</c:v>
                </c:pt>
                <c:pt idx="1191">
                  <c:v>0.82464000000000004</c:v>
                </c:pt>
                <c:pt idx="1192">
                  <c:v>0.82423000000000002</c:v>
                </c:pt>
                <c:pt idx="1193">
                  <c:v>0.82732000000000006</c:v>
                </c:pt>
                <c:pt idx="1194">
                  <c:v>0.82669999999999999</c:v>
                </c:pt>
                <c:pt idx="1195">
                  <c:v>0.82703000000000004</c:v>
                </c:pt>
                <c:pt idx="1196">
                  <c:v>0.82755999999999996</c:v>
                </c:pt>
                <c:pt idx="1197">
                  <c:v>0.82904</c:v>
                </c:pt>
                <c:pt idx="1198">
                  <c:v>0.82565</c:v>
                </c:pt>
                <c:pt idx="1199">
                  <c:v>0.82611000000000001</c:v>
                </c:pt>
                <c:pt idx="1200">
                  <c:v>0.82715000000000005</c:v>
                </c:pt>
                <c:pt idx="1201">
                  <c:v>0.83226999999999995</c:v>
                </c:pt>
                <c:pt idx="1202">
                  <c:v>0.83655999999999997</c:v>
                </c:pt>
                <c:pt idx="1203">
                  <c:v>0.83909</c:v>
                </c:pt>
                <c:pt idx="1204">
                  <c:v>0.83631</c:v>
                </c:pt>
                <c:pt idx="1205">
                  <c:v>0.83499999999999996</c:v>
                </c:pt>
                <c:pt idx="1206">
                  <c:v>0.83618999999999999</c:v>
                </c:pt>
                <c:pt idx="1207">
                  <c:v>0.83957999999999999</c:v>
                </c:pt>
                <c:pt idx="1208">
                  <c:v>0.83689000000000002</c:v>
                </c:pt>
                <c:pt idx="1209">
                  <c:v>0.83613000000000004</c:v>
                </c:pt>
                <c:pt idx="1210">
                  <c:v>0.83326999999999996</c:v>
                </c:pt>
                <c:pt idx="1211">
                  <c:v>0.83694000000000002</c:v>
                </c:pt>
                <c:pt idx="1212">
                  <c:v>0.83428999999999998</c:v>
                </c:pt>
                <c:pt idx="1213">
                  <c:v>0.83357999999999999</c:v>
                </c:pt>
                <c:pt idx="1214">
                  <c:v>0.82955000000000001</c:v>
                </c:pt>
                <c:pt idx="1215">
                  <c:v>0.82682999999999995</c:v>
                </c:pt>
                <c:pt idx="1216">
                  <c:v>0.82086000000000003</c:v>
                </c:pt>
                <c:pt idx="1217">
                  <c:v>0.82369999999999999</c:v>
                </c:pt>
                <c:pt idx="1218">
                  <c:v>0.82474999999999998</c:v>
                </c:pt>
                <c:pt idx="1219">
                  <c:v>0.82545000000000002</c:v>
                </c:pt>
                <c:pt idx="1220">
                  <c:v>0.82191999999999998</c:v>
                </c:pt>
                <c:pt idx="1221">
                  <c:v>0.82176000000000005</c:v>
                </c:pt>
                <c:pt idx="1222">
                  <c:v>0.82362999999999997</c:v>
                </c:pt>
                <c:pt idx="1223">
                  <c:v>0.82518000000000002</c:v>
                </c:pt>
                <c:pt idx="1224">
                  <c:v>0.82545000000000002</c:v>
                </c:pt>
                <c:pt idx="1225">
                  <c:v>0.82276000000000005</c:v>
                </c:pt>
                <c:pt idx="1226">
                  <c:v>0.82228000000000001</c:v>
                </c:pt>
                <c:pt idx="1227">
                  <c:v>0.82377999999999996</c:v>
                </c:pt>
                <c:pt idx="1228">
                  <c:v>0.82027000000000005</c:v>
                </c:pt>
                <c:pt idx="1229">
                  <c:v>0.81843999999999995</c:v>
                </c:pt>
                <c:pt idx="1230">
                  <c:v>0.82135999999999998</c:v>
                </c:pt>
                <c:pt idx="1231">
                  <c:v>0.81955999999999996</c:v>
                </c:pt>
                <c:pt idx="1232">
                  <c:v>0.82931999999999995</c:v>
                </c:pt>
                <c:pt idx="1233">
                  <c:v>0.83148999999999995</c:v>
                </c:pt>
                <c:pt idx="1234">
                  <c:v>0.83092999999999995</c:v>
                </c:pt>
                <c:pt idx="1235">
                  <c:v>0.83237000000000005</c:v>
                </c:pt>
                <c:pt idx="1236">
                  <c:v>0.82916000000000001</c:v>
                </c:pt>
                <c:pt idx="1237">
                  <c:v>0.82837000000000005</c:v>
                </c:pt>
                <c:pt idx="1238">
                  <c:v>0.82872999999999997</c:v>
                </c:pt>
                <c:pt idx="1239">
                  <c:v>0.82050999999999996</c:v>
                </c:pt>
                <c:pt idx="1240">
                  <c:v>0.82225999999999999</c:v>
                </c:pt>
                <c:pt idx="1241">
                  <c:v>0.82450000000000001</c:v>
                </c:pt>
                <c:pt idx="1242">
                  <c:v>0.82467000000000001</c:v>
                </c:pt>
                <c:pt idx="1243">
                  <c:v>0.82479000000000002</c:v>
                </c:pt>
                <c:pt idx="1244">
                  <c:v>0.82898000000000005</c:v>
                </c:pt>
                <c:pt idx="1245">
                  <c:v>0.82298000000000004</c:v>
                </c:pt>
                <c:pt idx="1246">
                  <c:v>0.81747000000000003</c:v>
                </c:pt>
                <c:pt idx="1247">
                  <c:v>0.82242000000000004</c:v>
                </c:pt>
                <c:pt idx="1248">
                  <c:v>0.82567000000000002</c:v>
                </c:pt>
                <c:pt idx="1249">
                  <c:v>0.82455000000000001</c:v>
                </c:pt>
                <c:pt idx="1250">
                  <c:v>0.83179000000000003</c:v>
                </c:pt>
                <c:pt idx="1251">
                  <c:v>0.83108000000000004</c:v>
                </c:pt>
                <c:pt idx="1252">
                  <c:v>0.83179999999999998</c:v>
                </c:pt>
                <c:pt idx="1253">
                  <c:v>0.83416999999999997</c:v>
                </c:pt>
                <c:pt idx="1254">
                  <c:v>0.82950000000000002</c:v>
                </c:pt>
                <c:pt idx="1255">
                  <c:v>0.82528000000000001</c:v>
                </c:pt>
                <c:pt idx="1256">
                  <c:v>0.82525999999999999</c:v>
                </c:pt>
                <c:pt idx="1257">
                  <c:v>0.82987999999999995</c:v>
                </c:pt>
                <c:pt idx="1258">
                  <c:v>0.83104</c:v>
                </c:pt>
                <c:pt idx="1259">
                  <c:v>0.82816000000000001</c:v>
                </c:pt>
                <c:pt idx="1260">
                  <c:v>0.83162000000000003</c:v>
                </c:pt>
                <c:pt idx="1261">
                  <c:v>0.83225000000000005</c:v>
                </c:pt>
                <c:pt idx="1262">
                  <c:v>0.83230999999999999</c:v>
                </c:pt>
                <c:pt idx="1263">
                  <c:v>0.83570999999999995</c:v>
                </c:pt>
                <c:pt idx="1264">
                  <c:v>0.83506000000000002</c:v>
                </c:pt>
                <c:pt idx="1265">
                  <c:v>0.83409999999999995</c:v>
                </c:pt>
                <c:pt idx="1266">
                  <c:v>0.83709999999999996</c:v>
                </c:pt>
                <c:pt idx="1267">
                  <c:v>0.83581000000000005</c:v>
                </c:pt>
                <c:pt idx="1268">
                  <c:v>0.83738999999999997</c:v>
                </c:pt>
                <c:pt idx="1269">
                  <c:v>0.83626</c:v>
                </c:pt>
                <c:pt idx="1270">
                  <c:v>0.83440000000000003</c:v>
                </c:pt>
                <c:pt idx="1271">
                  <c:v>0.83962000000000003</c:v>
                </c:pt>
                <c:pt idx="1272">
                  <c:v>0.84597</c:v>
                </c:pt>
                <c:pt idx="1273">
                  <c:v>0.84316000000000002</c:v>
                </c:pt>
                <c:pt idx="1274">
                  <c:v>0.84201000000000004</c:v>
                </c:pt>
                <c:pt idx="1275">
                  <c:v>0.84162999999999999</c:v>
                </c:pt>
                <c:pt idx="1276">
                  <c:v>0.84197</c:v>
                </c:pt>
                <c:pt idx="1277">
                  <c:v>0.83782999999999996</c:v>
                </c:pt>
                <c:pt idx="1278">
                  <c:v>0.83647000000000005</c:v>
                </c:pt>
                <c:pt idx="1279">
                  <c:v>0.83813000000000004</c:v>
                </c:pt>
                <c:pt idx="1280">
                  <c:v>0.83679999999999999</c:v>
                </c:pt>
                <c:pt idx="1281">
                  <c:v>0.82952000000000004</c:v>
                </c:pt>
                <c:pt idx="1282">
                  <c:v>0.82887</c:v>
                </c:pt>
                <c:pt idx="1283">
                  <c:v>0.82843</c:v>
                </c:pt>
                <c:pt idx="1284">
                  <c:v>0.83026</c:v>
                </c:pt>
                <c:pt idx="1285">
                  <c:v>0.83245000000000002</c:v>
                </c:pt>
                <c:pt idx="1286">
                  <c:v>0.83396999999999999</c:v>
                </c:pt>
                <c:pt idx="1287">
                  <c:v>0.83735999999999999</c:v>
                </c:pt>
                <c:pt idx="1288">
                  <c:v>0.83686000000000005</c:v>
                </c:pt>
                <c:pt idx="1289">
                  <c:v>0.83536999999999995</c:v>
                </c:pt>
                <c:pt idx="1290">
                  <c:v>0.83287</c:v>
                </c:pt>
                <c:pt idx="1291">
                  <c:v>0.83309999999999995</c:v>
                </c:pt>
                <c:pt idx="1292">
                  <c:v>0.83960000000000001</c:v>
                </c:pt>
                <c:pt idx="1293">
                  <c:v>0.83892999999999995</c:v>
                </c:pt>
                <c:pt idx="1294">
                  <c:v>0.83720000000000006</c:v>
                </c:pt>
                <c:pt idx="1295">
                  <c:v>0.83828000000000003</c:v>
                </c:pt>
                <c:pt idx="1296">
                  <c:v>0.83957999999999999</c:v>
                </c:pt>
                <c:pt idx="1297">
                  <c:v>0.84467999999999999</c:v>
                </c:pt>
                <c:pt idx="1298">
                  <c:v>0.83879999999999999</c:v>
                </c:pt>
                <c:pt idx="1299">
                  <c:v>0.83528999999999998</c:v>
                </c:pt>
                <c:pt idx="1300">
                  <c:v>0.83370999999999995</c:v>
                </c:pt>
                <c:pt idx="1301">
                  <c:v>0.84077000000000002</c:v>
                </c:pt>
                <c:pt idx="1302">
                  <c:v>0.84001000000000003</c:v>
                </c:pt>
                <c:pt idx="1303">
                  <c:v>0.84702</c:v>
                </c:pt>
                <c:pt idx="1304">
                  <c:v>0.84760000000000002</c:v>
                </c:pt>
                <c:pt idx="1305">
                  <c:v>0.84723999999999999</c:v>
                </c:pt>
                <c:pt idx="1306">
                  <c:v>0.85762000000000005</c:v>
                </c:pt>
                <c:pt idx="1307">
                  <c:v>0.85763</c:v>
                </c:pt>
                <c:pt idx="1308">
                  <c:v>0.85414000000000001</c:v>
                </c:pt>
                <c:pt idx="1309">
                  <c:v>0.85365000000000002</c:v>
                </c:pt>
                <c:pt idx="1310">
                  <c:v>0.85236000000000001</c:v>
                </c:pt>
                <c:pt idx="1311">
                  <c:v>0.85250000000000004</c:v>
                </c:pt>
                <c:pt idx="1312">
                  <c:v>0.84897</c:v>
                </c:pt>
                <c:pt idx="1313">
                  <c:v>0.84687000000000001</c:v>
                </c:pt>
                <c:pt idx="1314">
                  <c:v>0.84660000000000002</c:v>
                </c:pt>
                <c:pt idx="1315">
                  <c:v>0.84536999999999995</c:v>
                </c:pt>
                <c:pt idx="1316">
                  <c:v>0.84848000000000001</c:v>
                </c:pt>
                <c:pt idx="1317">
                  <c:v>0.84504999999999997</c:v>
                </c:pt>
                <c:pt idx="1318">
                  <c:v>0.84882000000000002</c:v>
                </c:pt>
                <c:pt idx="1319">
                  <c:v>0.84948000000000001</c:v>
                </c:pt>
                <c:pt idx="1320">
                  <c:v>0.84714999999999996</c:v>
                </c:pt>
                <c:pt idx="1321">
                  <c:v>0.84738999999999998</c:v>
                </c:pt>
                <c:pt idx="1322">
                  <c:v>0.84430000000000005</c:v>
                </c:pt>
                <c:pt idx="1323">
                  <c:v>0.84333000000000002</c:v>
                </c:pt>
                <c:pt idx="1324">
                  <c:v>0.84511000000000003</c:v>
                </c:pt>
                <c:pt idx="1325">
                  <c:v>0.84265999999999996</c:v>
                </c:pt>
                <c:pt idx="1326">
                  <c:v>0.83748999999999996</c:v>
                </c:pt>
                <c:pt idx="1327">
                  <c:v>0.83487</c:v>
                </c:pt>
                <c:pt idx="1328">
                  <c:v>0.83614999999999995</c:v>
                </c:pt>
                <c:pt idx="1329">
                  <c:v>0.83875</c:v>
                </c:pt>
                <c:pt idx="1330">
                  <c:v>0.84119999999999995</c:v>
                </c:pt>
                <c:pt idx="1331">
                  <c:v>0.84135000000000004</c:v>
                </c:pt>
                <c:pt idx="1332">
                  <c:v>0.84296000000000004</c:v>
                </c:pt>
                <c:pt idx="1333">
                  <c:v>0.84141999999999995</c:v>
                </c:pt>
                <c:pt idx="1334">
                  <c:v>0.84465999999999997</c:v>
                </c:pt>
                <c:pt idx="1335">
                  <c:v>0.84294000000000002</c:v>
                </c:pt>
                <c:pt idx="1336">
                  <c:v>0.83655000000000002</c:v>
                </c:pt>
                <c:pt idx="1337">
                  <c:v>0.83938000000000001</c:v>
                </c:pt>
                <c:pt idx="1338">
                  <c:v>0.83814999999999995</c:v>
                </c:pt>
                <c:pt idx="1339">
                  <c:v>0.83750000000000002</c:v>
                </c:pt>
                <c:pt idx="1340">
                  <c:v>0.84177999999999997</c:v>
                </c:pt>
                <c:pt idx="1341">
                  <c:v>0.84133000000000002</c:v>
                </c:pt>
                <c:pt idx="1342">
                  <c:v>0.84292</c:v>
                </c:pt>
                <c:pt idx="1343">
                  <c:v>0.84421999999999997</c:v>
                </c:pt>
                <c:pt idx="1344">
                  <c:v>0.84236</c:v>
                </c:pt>
                <c:pt idx="1345">
                  <c:v>0.84172999999999998</c:v>
                </c:pt>
                <c:pt idx="1346">
                  <c:v>0.84516000000000002</c:v>
                </c:pt>
                <c:pt idx="1347">
                  <c:v>0.84709999999999996</c:v>
                </c:pt>
                <c:pt idx="1348">
                  <c:v>0.84945000000000004</c:v>
                </c:pt>
                <c:pt idx="1349">
                  <c:v>0.85306999999999999</c:v>
                </c:pt>
                <c:pt idx="1350">
                  <c:v>0.85436999999999996</c:v>
                </c:pt>
                <c:pt idx="1351">
                  <c:v>0.85895999999999995</c:v>
                </c:pt>
                <c:pt idx="1352">
                  <c:v>0.86163000000000001</c:v>
                </c:pt>
                <c:pt idx="1353">
                  <c:v>0.85855999999999999</c:v>
                </c:pt>
                <c:pt idx="1354">
                  <c:v>0.85990999999999995</c:v>
                </c:pt>
                <c:pt idx="1355">
                  <c:v>0.8569</c:v>
                </c:pt>
                <c:pt idx="1356">
                  <c:v>0.85231999999999997</c:v>
                </c:pt>
                <c:pt idx="1357">
                  <c:v>0.85611999999999999</c:v>
                </c:pt>
                <c:pt idx="1358">
                  <c:v>0.85219999999999996</c:v>
                </c:pt>
                <c:pt idx="1359">
                  <c:v>0.85260999999999998</c:v>
                </c:pt>
                <c:pt idx="1360">
                  <c:v>0.85124999999999995</c:v>
                </c:pt>
                <c:pt idx="1361">
                  <c:v>0.85448999999999997</c:v>
                </c:pt>
                <c:pt idx="1362">
                  <c:v>0.85699999999999998</c:v>
                </c:pt>
                <c:pt idx="1363">
                  <c:v>0.85977999999999999</c:v>
                </c:pt>
                <c:pt idx="1364">
                  <c:v>0.85987999999999998</c:v>
                </c:pt>
                <c:pt idx="1365">
                  <c:v>0.86075000000000002</c:v>
                </c:pt>
                <c:pt idx="1366">
                  <c:v>0.85972000000000004</c:v>
                </c:pt>
                <c:pt idx="1367">
                  <c:v>0.86541999999999997</c:v>
                </c:pt>
                <c:pt idx="1368">
                  <c:v>0.86456999999999995</c:v>
                </c:pt>
                <c:pt idx="1369">
                  <c:v>0.86890999999999996</c:v>
                </c:pt>
                <c:pt idx="1370">
                  <c:v>0.87361999999999995</c:v>
                </c:pt>
                <c:pt idx="1371">
                  <c:v>0.87480000000000002</c:v>
                </c:pt>
                <c:pt idx="1372">
                  <c:v>0.86995</c:v>
                </c:pt>
                <c:pt idx="1373">
                  <c:v>0.86414999999999997</c:v>
                </c:pt>
                <c:pt idx="1374">
                  <c:v>0.86343000000000003</c:v>
                </c:pt>
                <c:pt idx="1375">
                  <c:v>0.86273</c:v>
                </c:pt>
                <c:pt idx="1376">
                  <c:v>0.86019999999999996</c:v>
                </c:pt>
                <c:pt idx="1377">
                  <c:v>0.85926999999999998</c:v>
                </c:pt>
                <c:pt idx="1378">
                  <c:v>0.85890999999999995</c:v>
                </c:pt>
                <c:pt idx="1379">
                  <c:v>0.86070000000000002</c:v>
                </c:pt>
                <c:pt idx="1380">
                  <c:v>0.86077999999999999</c:v>
                </c:pt>
                <c:pt idx="1381">
                  <c:v>0.86285999999999996</c:v>
                </c:pt>
                <c:pt idx="1382">
                  <c:v>0.86965000000000003</c:v>
                </c:pt>
                <c:pt idx="1383">
                  <c:v>0.86517999999999995</c:v>
                </c:pt>
                <c:pt idx="1384">
                  <c:v>0.86463999999999996</c:v>
                </c:pt>
                <c:pt idx="1385">
                  <c:v>0.86226999999999998</c:v>
                </c:pt>
                <c:pt idx="1386">
                  <c:v>0.86033999999999999</c:v>
                </c:pt>
                <c:pt idx="1387">
                  <c:v>0.8609</c:v>
                </c:pt>
                <c:pt idx="1388">
                  <c:v>0.86058000000000001</c:v>
                </c:pt>
                <c:pt idx="1389">
                  <c:v>0.86048000000000002</c:v>
                </c:pt>
                <c:pt idx="1390">
                  <c:v>0.85692999999999997</c:v>
                </c:pt>
                <c:pt idx="1391">
                  <c:v>0.85194000000000003</c:v>
                </c:pt>
                <c:pt idx="1392">
                  <c:v>0.85836000000000001</c:v>
                </c:pt>
                <c:pt idx="1393">
                  <c:v>0.85775999999999997</c:v>
                </c:pt>
                <c:pt idx="1394">
                  <c:v>0.85650000000000004</c:v>
                </c:pt>
                <c:pt idx="1395">
                  <c:v>0.85477000000000003</c:v>
                </c:pt>
                <c:pt idx="1396">
                  <c:v>0.84875999999999996</c:v>
                </c:pt>
                <c:pt idx="1397">
                  <c:v>0.84913000000000005</c:v>
                </c:pt>
                <c:pt idx="1398">
                  <c:v>0.84963999999999995</c:v>
                </c:pt>
                <c:pt idx="1399">
                  <c:v>0.85170000000000001</c:v>
                </c:pt>
                <c:pt idx="1400">
                  <c:v>0.85502999999999996</c:v>
                </c:pt>
                <c:pt idx="1401">
                  <c:v>0.85609999999999997</c:v>
                </c:pt>
                <c:pt idx="1402">
                  <c:v>0.85655000000000003</c:v>
                </c:pt>
                <c:pt idx="1403">
                  <c:v>0.84945999999999999</c:v>
                </c:pt>
                <c:pt idx="1404">
                  <c:v>0.84902999999999995</c:v>
                </c:pt>
                <c:pt idx="1405">
                  <c:v>0.84936999999999996</c:v>
                </c:pt>
                <c:pt idx="1406">
                  <c:v>0.85043000000000002</c:v>
                </c:pt>
                <c:pt idx="1407">
                  <c:v>0.85155000000000003</c:v>
                </c:pt>
                <c:pt idx="1408">
                  <c:v>0.85033000000000003</c:v>
                </c:pt>
                <c:pt idx="1409">
                  <c:v>0.85109999999999997</c:v>
                </c:pt>
                <c:pt idx="1410">
                  <c:v>0.84841999999999995</c:v>
                </c:pt>
                <c:pt idx="1411">
                  <c:v>0.84989999999999999</c:v>
                </c:pt>
                <c:pt idx="1412">
                  <c:v>0.85458999999999996</c:v>
                </c:pt>
                <c:pt idx="1413">
                  <c:v>0.85321999999999998</c:v>
                </c:pt>
                <c:pt idx="1414">
                  <c:v>0.85482999999999998</c:v>
                </c:pt>
                <c:pt idx="1415">
                  <c:v>0.8579</c:v>
                </c:pt>
                <c:pt idx="1416">
                  <c:v>0.85599000000000003</c:v>
                </c:pt>
                <c:pt idx="1417">
                  <c:v>0.85477999999999998</c:v>
                </c:pt>
                <c:pt idx="1418">
                  <c:v>0.85606000000000004</c:v>
                </c:pt>
                <c:pt idx="1419">
                  <c:v>0.85470000000000002</c:v>
                </c:pt>
                <c:pt idx="1420">
                  <c:v>0.85553999999999997</c:v>
                </c:pt>
                <c:pt idx="1421">
                  <c:v>0.85453000000000001</c:v>
                </c:pt>
                <c:pt idx="1422">
                  <c:v>0.85116999999999998</c:v>
                </c:pt>
                <c:pt idx="1423">
                  <c:v>0.84475</c:v>
                </c:pt>
                <c:pt idx="1424">
                  <c:v>0.84504000000000001</c:v>
                </c:pt>
                <c:pt idx="1425">
                  <c:v>0.84277000000000002</c:v>
                </c:pt>
                <c:pt idx="1426">
                  <c:v>0.84567000000000003</c:v>
                </c:pt>
                <c:pt idx="1427">
                  <c:v>0.85001000000000004</c:v>
                </c:pt>
                <c:pt idx="1428">
                  <c:v>0.84862000000000004</c:v>
                </c:pt>
                <c:pt idx="1429">
                  <c:v>0.84526999999999997</c:v>
                </c:pt>
                <c:pt idx="1430">
                  <c:v>0.84582000000000002</c:v>
                </c:pt>
                <c:pt idx="1431">
                  <c:v>0.84648000000000001</c:v>
                </c:pt>
                <c:pt idx="1432">
                  <c:v>0.84501000000000004</c:v>
                </c:pt>
                <c:pt idx="1433">
                  <c:v>0.84136999999999995</c:v>
                </c:pt>
                <c:pt idx="1434">
                  <c:v>0.84228000000000003</c:v>
                </c:pt>
                <c:pt idx="1435">
                  <c:v>0.84164000000000005</c:v>
                </c:pt>
                <c:pt idx="1436">
                  <c:v>0.84689000000000003</c:v>
                </c:pt>
                <c:pt idx="1437">
                  <c:v>0.84680999999999995</c:v>
                </c:pt>
                <c:pt idx="1438">
                  <c:v>0.84452000000000005</c:v>
                </c:pt>
                <c:pt idx="1439">
                  <c:v>0.84125000000000005</c:v>
                </c:pt>
                <c:pt idx="1440">
                  <c:v>0.84304999999999997</c:v>
                </c:pt>
                <c:pt idx="1441">
                  <c:v>0.85224999999999995</c:v>
                </c:pt>
                <c:pt idx="1442">
                  <c:v>0.85214999999999996</c:v>
                </c:pt>
                <c:pt idx="1443">
                  <c:v>0.85445000000000004</c:v>
                </c:pt>
                <c:pt idx="1444">
                  <c:v>0.85782000000000003</c:v>
                </c:pt>
                <c:pt idx="1445">
                  <c:v>0.85485</c:v>
                </c:pt>
                <c:pt idx="1446">
                  <c:v>0.85433000000000003</c:v>
                </c:pt>
                <c:pt idx="1447">
                  <c:v>0.85816999999999999</c:v>
                </c:pt>
                <c:pt idx="1448">
                  <c:v>0.8538</c:v>
                </c:pt>
                <c:pt idx="1449">
                  <c:v>0.85265999999999997</c:v>
                </c:pt>
                <c:pt idx="1450">
                  <c:v>0.85218000000000005</c:v>
                </c:pt>
                <c:pt idx="1451">
                  <c:v>0.85289999999999999</c:v>
                </c:pt>
                <c:pt idx="1452">
                  <c:v>0.8538</c:v>
                </c:pt>
                <c:pt idx="1453">
                  <c:v>0.85241</c:v>
                </c:pt>
                <c:pt idx="1454">
                  <c:v>0.84901000000000004</c:v>
                </c:pt>
                <c:pt idx="1455">
                  <c:v>0.84728999999999999</c:v>
                </c:pt>
                <c:pt idx="1456">
                  <c:v>0.84784999999999999</c:v>
                </c:pt>
                <c:pt idx="1457">
                  <c:v>0.84848999999999997</c:v>
                </c:pt>
                <c:pt idx="1458">
                  <c:v>0.84379000000000004</c:v>
                </c:pt>
                <c:pt idx="1459">
                  <c:v>0.84365000000000001</c:v>
                </c:pt>
                <c:pt idx="1460">
                  <c:v>0.84409000000000001</c:v>
                </c:pt>
                <c:pt idx="1461">
                  <c:v>0.84487000000000001</c:v>
                </c:pt>
                <c:pt idx="1462">
                  <c:v>0.84884000000000004</c:v>
                </c:pt>
                <c:pt idx="1463">
                  <c:v>0.84828999999999999</c:v>
                </c:pt>
                <c:pt idx="1464">
                  <c:v>0.85218000000000005</c:v>
                </c:pt>
                <c:pt idx="1465">
                  <c:v>0.85106000000000004</c:v>
                </c:pt>
                <c:pt idx="1466">
                  <c:v>0.85562000000000005</c:v>
                </c:pt>
                <c:pt idx="1467">
                  <c:v>0.85255000000000003</c:v>
                </c:pt>
                <c:pt idx="1468">
                  <c:v>0.85863</c:v>
                </c:pt>
                <c:pt idx="1469">
                  <c:v>0.86400999999999994</c:v>
                </c:pt>
                <c:pt idx="1470">
                  <c:v>0.86223000000000005</c:v>
                </c:pt>
                <c:pt idx="1471">
                  <c:v>0.86870000000000003</c:v>
                </c:pt>
                <c:pt idx="1472">
                  <c:v>0.87388999999999994</c:v>
                </c:pt>
                <c:pt idx="1473">
                  <c:v>0.87331000000000003</c:v>
                </c:pt>
                <c:pt idx="1474">
                  <c:v>0.86909000000000003</c:v>
                </c:pt>
                <c:pt idx="1475">
                  <c:v>0.87161</c:v>
                </c:pt>
                <c:pt idx="1476">
                  <c:v>0.86482999999999999</c:v>
                </c:pt>
                <c:pt idx="1477">
                  <c:v>0.86234999999999995</c:v>
                </c:pt>
                <c:pt idx="1478">
                  <c:v>0.86221999999999999</c:v>
                </c:pt>
                <c:pt idx="1479">
                  <c:v>0.86695999999999995</c:v>
                </c:pt>
                <c:pt idx="1480">
                  <c:v>0.86163000000000001</c:v>
                </c:pt>
                <c:pt idx="1481">
                  <c:v>0.86543000000000003</c:v>
                </c:pt>
                <c:pt idx="1482">
                  <c:v>0.86207</c:v>
                </c:pt>
                <c:pt idx="1483">
                  <c:v>0.87089000000000005</c:v>
                </c:pt>
                <c:pt idx="1484">
                  <c:v>0.86441999999999997</c:v>
                </c:pt>
                <c:pt idx="1485">
                  <c:v>0.86514999999999997</c:v>
                </c:pt>
                <c:pt idx="1486">
                  <c:v>0.87282999999999999</c:v>
                </c:pt>
                <c:pt idx="1487">
                  <c:v>0.86814999999999998</c:v>
                </c:pt>
                <c:pt idx="1488">
                  <c:v>0.86297999999999997</c:v>
                </c:pt>
                <c:pt idx="1489">
                  <c:v>0.86016000000000004</c:v>
                </c:pt>
                <c:pt idx="1490">
                  <c:v>0.86102999999999996</c:v>
                </c:pt>
                <c:pt idx="1491">
                  <c:v>0.86460999999999999</c:v>
                </c:pt>
                <c:pt idx="1492">
                  <c:v>0.85933000000000004</c:v>
                </c:pt>
                <c:pt idx="1493">
                  <c:v>0.85541</c:v>
                </c:pt>
                <c:pt idx="1494">
                  <c:v>0.84557000000000004</c:v>
                </c:pt>
                <c:pt idx="1495">
                  <c:v>0.85370000000000001</c:v>
                </c:pt>
                <c:pt idx="1496">
                  <c:v>0.86341999999999997</c:v>
                </c:pt>
                <c:pt idx="1497">
                  <c:v>0.86829999999999996</c:v>
                </c:pt>
                <c:pt idx="1498">
                  <c:v>0.86002999999999996</c:v>
                </c:pt>
                <c:pt idx="1499">
                  <c:v>0.86917</c:v>
                </c:pt>
                <c:pt idx="1500">
                  <c:v>0.85579000000000005</c:v>
                </c:pt>
                <c:pt idx="1501">
                  <c:v>0.85929</c:v>
                </c:pt>
                <c:pt idx="1502">
                  <c:v>0.85562000000000005</c:v>
                </c:pt>
                <c:pt idx="1503">
                  <c:v>0.85765000000000002</c:v>
                </c:pt>
                <c:pt idx="1504">
                  <c:v>0.85141</c:v>
                </c:pt>
                <c:pt idx="1505">
                  <c:v>0.84733000000000003</c:v>
                </c:pt>
                <c:pt idx="1506">
                  <c:v>0.84011000000000002</c:v>
                </c:pt>
                <c:pt idx="1507">
                  <c:v>0.83930000000000005</c:v>
                </c:pt>
                <c:pt idx="1508">
                  <c:v>0.84103000000000006</c:v>
                </c:pt>
                <c:pt idx="1509">
                  <c:v>0.83933000000000002</c:v>
                </c:pt>
                <c:pt idx="1510">
                  <c:v>0.83567000000000002</c:v>
                </c:pt>
                <c:pt idx="1511">
                  <c:v>0.83055000000000001</c:v>
                </c:pt>
                <c:pt idx="1512">
                  <c:v>0.82969999999999999</c:v>
                </c:pt>
                <c:pt idx="1513">
                  <c:v>0.83128000000000002</c:v>
                </c:pt>
                <c:pt idx="1514">
                  <c:v>0.82772999999999997</c:v>
                </c:pt>
                <c:pt idx="1515">
                  <c:v>0.82052999999999998</c:v>
                </c:pt>
                <c:pt idx="1516">
                  <c:v>0.81545000000000001</c:v>
                </c:pt>
                <c:pt idx="1517">
                  <c:v>0.81469999999999998</c:v>
                </c:pt>
                <c:pt idx="1518">
                  <c:v>0.81459000000000004</c:v>
                </c:pt>
                <c:pt idx="1519">
                  <c:v>0.81325999999999998</c:v>
                </c:pt>
                <c:pt idx="1520">
                  <c:v>0.81162000000000001</c:v>
                </c:pt>
                <c:pt idx="1521">
                  <c:v>0.81135000000000002</c:v>
                </c:pt>
                <c:pt idx="1522">
                  <c:v>0.81154999999999999</c:v>
                </c:pt>
                <c:pt idx="1523">
                  <c:v>0.81254999999999999</c:v>
                </c:pt>
                <c:pt idx="1524">
                  <c:v>0.81816999999999995</c:v>
                </c:pt>
                <c:pt idx="1525">
                  <c:v>0.82191000000000003</c:v>
                </c:pt>
                <c:pt idx="1526">
                  <c:v>0.82042999999999999</c:v>
                </c:pt>
                <c:pt idx="1527">
                  <c:v>0.81699999999999995</c:v>
                </c:pt>
                <c:pt idx="1528">
                  <c:v>0.81745000000000001</c:v>
                </c:pt>
                <c:pt idx="1529">
                  <c:v>0.81457999999999997</c:v>
                </c:pt>
                <c:pt idx="1530">
                  <c:v>0.81352999999999998</c:v>
                </c:pt>
                <c:pt idx="1531">
                  <c:v>0.81416999999999995</c:v>
                </c:pt>
                <c:pt idx="1532">
                  <c:v>0.81399999999999995</c:v>
                </c:pt>
                <c:pt idx="1533">
                  <c:v>0.81213000000000002</c:v>
                </c:pt>
                <c:pt idx="1534">
                  <c:v>0.81415000000000004</c:v>
                </c:pt>
                <c:pt idx="1535">
                  <c:v>0.81162999999999996</c:v>
                </c:pt>
                <c:pt idx="1536">
                  <c:v>0.80957999999999997</c:v>
                </c:pt>
                <c:pt idx="1537">
                  <c:v>0.80678000000000005</c:v>
                </c:pt>
                <c:pt idx="1538">
                  <c:v>0.80501999999999996</c:v>
                </c:pt>
                <c:pt idx="1539">
                  <c:v>0.80691999999999997</c:v>
                </c:pt>
                <c:pt idx="1540">
                  <c:v>0.80747999999999998</c:v>
                </c:pt>
                <c:pt idx="1541">
                  <c:v>0.81250999999999995</c:v>
                </c:pt>
                <c:pt idx="1542">
                  <c:v>0.81323999999999996</c:v>
                </c:pt>
                <c:pt idx="1543">
                  <c:v>0.81074000000000002</c:v>
                </c:pt>
                <c:pt idx="1544">
                  <c:v>0.81093999999999999</c:v>
                </c:pt>
                <c:pt idx="1545">
                  <c:v>0.80867</c:v>
                </c:pt>
                <c:pt idx="1546">
                  <c:v>0.80811999999999995</c:v>
                </c:pt>
                <c:pt idx="1547">
                  <c:v>0.80732000000000004</c:v>
                </c:pt>
                <c:pt idx="1548">
                  <c:v>0.80905000000000005</c:v>
                </c:pt>
                <c:pt idx="1549">
                  <c:v>0.80911999999999995</c:v>
                </c:pt>
                <c:pt idx="1550">
                  <c:v>0.80742999999999998</c:v>
                </c:pt>
                <c:pt idx="1551">
                  <c:v>0.80459999999999998</c:v>
                </c:pt>
                <c:pt idx="1552">
                  <c:v>0.80425000000000002</c:v>
                </c:pt>
                <c:pt idx="1553">
                  <c:v>0.80467999999999995</c:v>
                </c:pt>
                <c:pt idx="1554">
                  <c:v>0.80166000000000004</c:v>
                </c:pt>
                <c:pt idx="1555">
                  <c:v>0.80537000000000003</c:v>
                </c:pt>
                <c:pt idx="1556">
                  <c:v>0.80381999999999998</c:v>
                </c:pt>
                <c:pt idx="1557">
                  <c:v>0.80044000000000004</c:v>
                </c:pt>
                <c:pt idx="1558">
                  <c:v>0.80083000000000004</c:v>
                </c:pt>
                <c:pt idx="1559">
                  <c:v>0.79932000000000003</c:v>
                </c:pt>
                <c:pt idx="1560">
                  <c:v>0.79722999999999999</c:v>
                </c:pt>
                <c:pt idx="1561">
                  <c:v>0.79869999999999997</c:v>
                </c:pt>
                <c:pt idx="1562">
                  <c:v>0.80149999999999999</c:v>
                </c:pt>
                <c:pt idx="1563">
                  <c:v>0.80047000000000001</c:v>
                </c:pt>
                <c:pt idx="1564">
                  <c:v>0.80005000000000004</c:v>
                </c:pt>
                <c:pt idx="1565">
                  <c:v>0.80210000000000004</c:v>
                </c:pt>
                <c:pt idx="1566">
                  <c:v>0.80388000000000004</c:v>
                </c:pt>
                <c:pt idx="1567">
                  <c:v>0.80654000000000003</c:v>
                </c:pt>
                <c:pt idx="1568">
                  <c:v>0.80476000000000003</c:v>
                </c:pt>
                <c:pt idx="1569">
                  <c:v>0.80369999999999997</c:v>
                </c:pt>
                <c:pt idx="1570">
                  <c:v>0.80393000000000003</c:v>
                </c:pt>
                <c:pt idx="1571">
                  <c:v>0.80855999999999995</c:v>
                </c:pt>
                <c:pt idx="1572">
                  <c:v>0.81398999999999999</c:v>
                </c:pt>
                <c:pt idx="1573">
                  <c:v>0.81557999999999997</c:v>
                </c:pt>
                <c:pt idx="1574">
                  <c:v>0.81372999999999995</c:v>
                </c:pt>
                <c:pt idx="1575">
                  <c:v>0.81200000000000006</c:v>
                </c:pt>
                <c:pt idx="1576">
                  <c:v>0.81213999999999997</c:v>
                </c:pt>
                <c:pt idx="1577">
                  <c:v>0.80940999999999996</c:v>
                </c:pt>
                <c:pt idx="1578">
                  <c:v>0.80510000000000004</c:v>
                </c:pt>
                <c:pt idx="1579">
                  <c:v>0.80569000000000002</c:v>
                </c:pt>
                <c:pt idx="1580">
                  <c:v>0.80656000000000005</c:v>
                </c:pt>
                <c:pt idx="1581">
                  <c:v>0.80535000000000001</c:v>
                </c:pt>
                <c:pt idx="1582">
                  <c:v>0.80474999999999997</c:v>
                </c:pt>
                <c:pt idx="1583">
                  <c:v>0.80930000000000002</c:v>
                </c:pt>
                <c:pt idx="1584">
                  <c:v>0.80688000000000004</c:v>
                </c:pt>
                <c:pt idx="1585">
                  <c:v>0.80444000000000004</c:v>
                </c:pt>
                <c:pt idx="1586">
                  <c:v>0.80249999999999999</c:v>
                </c:pt>
                <c:pt idx="1587">
                  <c:v>0.80062</c:v>
                </c:pt>
                <c:pt idx="1588">
                  <c:v>0.79915999999999998</c:v>
                </c:pt>
                <c:pt idx="1589">
                  <c:v>0.79710000000000003</c:v>
                </c:pt>
                <c:pt idx="1590">
                  <c:v>0.79495000000000005</c:v>
                </c:pt>
                <c:pt idx="1591">
                  <c:v>0.79598000000000002</c:v>
                </c:pt>
                <c:pt idx="1592">
                  <c:v>0.7984</c:v>
                </c:pt>
                <c:pt idx="1593">
                  <c:v>0.79693999999999998</c:v>
                </c:pt>
                <c:pt idx="1594">
                  <c:v>0.80010000000000003</c:v>
                </c:pt>
                <c:pt idx="1595">
                  <c:v>0.7994</c:v>
                </c:pt>
                <c:pt idx="1596">
                  <c:v>0.80564000000000002</c:v>
                </c:pt>
                <c:pt idx="1597">
                  <c:v>0.80301</c:v>
                </c:pt>
                <c:pt idx="1598">
                  <c:v>0.80684999999999996</c:v>
                </c:pt>
                <c:pt idx="1599">
                  <c:v>0.80796000000000001</c:v>
                </c:pt>
                <c:pt idx="1600">
                  <c:v>0.80113000000000001</c:v>
                </c:pt>
                <c:pt idx="1601">
                  <c:v>0.80017000000000005</c:v>
                </c:pt>
                <c:pt idx="1602">
                  <c:v>0.80042999999999997</c:v>
                </c:pt>
                <c:pt idx="1603">
                  <c:v>0.79856000000000005</c:v>
                </c:pt>
                <c:pt idx="1604">
                  <c:v>0.79844999999999999</c:v>
                </c:pt>
                <c:pt idx="1605">
                  <c:v>0.79278000000000004</c:v>
                </c:pt>
                <c:pt idx="1606">
                  <c:v>0.79222999999999999</c:v>
                </c:pt>
                <c:pt idx="1607">
                  <c:v>0.79093000000000002</c:v>
                </c:pt>
                <c:pt idx="1608">
                  <c:v>0.79298000000000002</c:v>
                </c:pt>
                <c:pt idx="1609">
                  <c:v>0.79242999999999997</c:v>
                </c:pt>
                <c:pt idx="1610">
                  <c:v>0.79188999999999998</c:v>
                </c:pt>
                <c:pt idx="1611">
                  <c:v>0.79125999999999996</c:v>
                </c:pt>
                <c:pt idx="1612">
                  <c:v>0.79403999999999997</c:v>
                </c:pt>
                <c:pt idx="1613">
                  <c:v>0.79205000000000003</c:v>
                </c:pt>
                <c:pt idx="1614">
                  <c:v>0.79179999999999995</c:v>
                </c:pt>
                <c:pt idx="1615">
                  <c:v>0.79235</c:v>
                </c:pt>
                <c:pt idx="1616">
                  <c:v>0.78942000000000001</c:v>
                </c:pt>
                <c:pt idx="1617">
                  <c:v>0.79032000000000002</c:v>
                </c:pt>
                <c:pt idx="1618">
                  <c:v>0.78586999999999996</c:v>
                </c:pt>
                <c:pt idx="1619">
                  <c:v>0.78493999999999997</c:v>
                </c:pt>
                <c:pt idx="1620">
                  <c:v>0.78546000000000005</c:v>
                </c:pt>
                <c:pt idx="1621">
                  <c:v>0.78313999999999995</c:v>
                </c:pt>
                <c:pt idx="1622">
                  <c:v>0.78624000000000005</c:v>
                </c:pt>
                <c:pt idx="1623">
                  <c:v>0.78625999999999996</c:v>
                </c:pt>
                <c:pt idx="1624">
                  <c:v>0.78442000000000001</c:v>
                </c:pt>
                <c:pt idx="1625">
                  <c:v>0.78656999999999999</c:v>
                </c:pt>
                <c:pt idx="1626">
                  <c:v>0.78963000000000005</c:v>
                </c:pt>
                <c:pt idx="1627">
                  <c:v>0.79379</c:v>
                </c:pt>
                <c:pt idx="1628">
                  <c:v>0.79447000000000001</c:v>
                </c:pt>
                <c:pt idx="1629">
                  <c:v>0.79107000000000005</c:v>
                </c:pt>
                <c:pt idx="1630">
                  <c:v>0.78447</c:v>
                </c:pt>
                <c:pt idx="1631">
                  <c:v>0.78810999999999998</c:v>
                </c:pt>
                <c:pt idx="1632">
                  <c:v>0.78539999999999999</c:v>
                </c:pt>
                <c:pt idx="1633">
                  <c:v>0.78137999999999996</c:v>
                </c:pt>
                <c:pt idx="1634">
                  <c:v>0.78586</c:v>
                </c:pt>
                <c:pt idx="1635">
                  <c:v>0.78325999999999996</c:v>
                </c:pt>
                <c:pt idx="1636">
                  <c:v>0.78320999999999996</c:v>
                </c:pt>
                <c:pt idx="1637">
                  <c:v>0.77744999999999997</c:v>
                </c:pt>
                <c:pt idx="1638">
                  <c:v>0.78181999999999996</c:v>
                </c:pt>
                <c:pt idx="1639">
                  <c:v>0.77893999999999997</c:v>
                </c:pt>
                <c:pt idx="1640">
                  <c:v>0.78098000000000001</c:v>
                </c:pt>
                <c:pt idx="1641">
                  <c:v>0.78373000000000004</c:v>
                </c:pt>
                <c:pt idx="1642">
                  <c:v>0.78407000000000004</c:v>
                </c:pt>
                <c:pt idx="1643">
                  <c:v>0.78469999999999995</c:v>
                </c:pt>
                <c:pt idx="1644">
                  <c:v>0.78664000000000001</c:v>
                </c:pt>
                <c:pt idx="1645">
                  <c:v>0.79098000000000002</c:v>
                </c:pt>
                <c:pt idx="1646">
                  <c:v>0.78895000000000004</c:v>
                </c:pt>
                <c:pt idx="1647">
                  <c:v>0.79030999999999996</c:v>
                </c:pt>
                <c:pt idx="1648">
                  <c:v>0.79347999999999996</c:v>
                </c:pt>
                <c:pt idx="1649">
                  <c:v>0.79347000000000001</c:v>
                </c:pt>
                <c:pt idx="1650">
                  <c:v>0.79796</c:v>
                </c:pt>
                <c:pt idx="1651">
                  <c:v>0.80379999999999996</c:v>
                </c:pt>
                <c:pt idx="1652">
                  <c:v>0.80347000000000002</c:v>
                </c:pt>
                <c:pt idx="1653">
                  <c:v>0.80286999999999997</c:v>
                </c:pt>
                <c:pt idx="1654">
                  <c:v>0.80676000000000003</c:v>
                </c:pt>
                <c:pt idx="1655">
                  <c:v>0.80184999999999995</c:v>
                </c:pt>
                <c:pt idx="1656">
                  <c:v>0.80125000000000002</c:v>
                </c:pt>
                <c:pt idx="1657">
                  <c:v>0.7994</c:v>
                </c:pt>
                <c:pt idx="1658">
                  <c:v>0.80267999999999995</c:v>
                </c:pt>
                <c:pt idx="1659">
                  <c:v>0.80584999999999996</c:v>
                </c:pt>
                <c:pt idx="1660">
                  <c:v>0.80500000000000005</c:v>
                </c:pt>
                <c:pt idx="1661">
                  <c:v>0.80791999999999997</c:v>
                </c:pt>
                <c:pt idx="1662">
                  <c:v>0.80679999999999996</c:v>
                </c:pt>
                <c:pt idx="1663">
                  <c:v>0.80252000000000001</c:v>
                </c:pt>
                <c:pt idx="1664">
                  <c:v>0.80739000000000005</c:v>
                </c:pt>
                <c:pt idx="1665">
                  <c:v>0.81133</c:v>
                </c:pt>
                <c:pt idx="1666">
                  <c:v>0.80901999999999996</c:v>
                </c:pt>
                <c:pt idx="1667">
                  <c:v>0.80220999999999998</c:v>
                </c:pt>
                <c:pt idx="1668">
                  <c:v>0.80649999999999999</c:v>
                </c:pt>
                <c:pt idx="1669">
                  <c:v>0.80920999999999998</c:v>
                </c:pt>
                <c:pt idx="1670">
                  <c:v>0.80820999999999998</c:v>
                </c:pt>
                <c:pt idx="1671">
                  <c:v>0.81142999999999998</c:v>
                </c:pt>
                <c:pt idx="1672">
                  <c:v>0.81001999999999996</c:v>
                </c:pt>
                <c:pt idx="1673">
                  <c:v>0.81189999999999996</c:v>
                </c:pt>
                <c:pt idx="1674">
                  <c:v>0.80642000000000003</c:v>
                </c:pt>
                <c:pt idx="1675">
                  <c:v>0.80196000000000001</c:v>
                </c:pt>
                <c:pt idx="1676">
                  <c:v>0.79915999999999998</c:v>
                </c:pt>
                <c:pt idx="1677">
                  <c:v>0.79866999999999999</c:v>
                </c:pt>
                <c:pt idx="1678">
                  <c:v>0.79934000000000005</c:v>
                </c:pt>
                <c:pt idx="1679">
                  <c:v>0.79993000000000003</c:v>
                </c:pt>
                <c:pt idx="1680">
                  <c:v>0.80071000000000003</c:v>
                </c:pt>
                <c:pt idx="1681">
                  <c:v>0.80057999999999996</c:v>
                </c:pt>
                <c:pt idx="1682">
                  <c:v>0.80691999999999997</c:v>
                </c:pt>
                <c:pt idx="1683">
                  <c:v>0.80879000000000001</c:v>
                </c:pt>
                <c:pt idx="1684">
                  <c:v>0.80576999999999999</c:v>
                </c:pt>
                <c:pt idx="1685">
                  <c:v>0.80337999999999998</c:v>
                </c:pt>
                <c:pt idx="1686">
                  <c:v>0.79932999999999998</c:v>
                </c:pt>
                <c:pt idx="1687">
                  <c:v>0.79708000000000001</c:v>
                </c:pt>
                <c:pt idx="1688">
                  <c:v>0.79752000000000001</c:v>
                </c:pt>
                <c:pt idx="1689">
                  <c:v>0.80456000000000005</c:v>
                </c:pt>
                <c:pt idx="1690">
                  <c:v>0.80210000000000004</c:v>
                </c:pt>
                <c:pt idx="1691">
                  <c:v>0.80286000000000002</c:v>
                </c:pt>
                <c:pt idx="1692">
                  <c:v>0.80528999999999995</c:v>
                </c:pt>
                <c:pt idx="1693">
                  <c:v>0.80662999999999996</c:v>
                </c:pt>
                <c:pt idx="1694">
                  <c:v>0.81042999999999998</c:v>
                </c:pt>
                <c:pt idx="1695">
                  <c:v>0.81230000000000002</c:v>
                </c:pt>
                <c:pt idx="1696">
                  <c:v>0.81298999999999999</c:v>
                </c:pt>
                <c:pt idx="1697">
                  <c:v>0.81525000000000003</c:v>
                </c:pt>
                <c:pt idx="1698">
                  <c:v>0.81488000000000005</c:v>
                </c:pt>
                <c:pt idx="1699">
                  <c:v>0.81542000000000003</c:v>
                </c:pt>
                <c:pt idx="1700">
                  <c:v>0.81769000000000003</c:v>
                </c:pt>
                <c:pt idx="1701">
                  <c:v>0.81745999999999996</c:v>
                </c:pt>
                <c:pt idx="1702">
                  <c:v>0.81813000000000002</c:v>
                </c:pt>
                <c:pt idx="1703">
                  <c:v>0.81496000000000002</c:v>
                </c:pt>
                <c:pt idx="1704">
                  <c:v>0.81940999999999997</c:v>
                </c:pt>
                <c:pt idx="1705">
                  <c:v>0.81747999999999998</c:v>
                </c:pt>
                <c:pt idx="1706">
                  <c:v>0.81874999999999998</c:v>
                </c:pt>
                <c:pt idx="1707">
                  <c:v>0.82372000000000001</c:v>
                </c:pt>
                <c:pt idx="1708">
                  <c:v>0.82396999999999998</c:v>
                </c:pt>
                <c:pt idx="1709">
                  <c:v>0.82477</c:v>
                </c:pt>
                <c:pt idx="1710">
                  <c:v>0.82572000000000001</c:v>
                </c:pt>
                <c:pt idx="1711">
                  <c:v>0.82448999999999995</c:v>
                </c:pt>
                <c:pt idx="1712">
                  <c:v>0.82569999999999999</c:v>
                </c:pt>
                <c:pt idx="1713">
                  <c:v>0.82504</c:v>
                </c:pt>
                <c:pt idx="1714">
                  <c:v>0.82452000000000003</c:v>
                </c:pt>
                <c:pt idx="1715">
                  <c:v>0.82538999999999996</c:v>
                </c:pt>
                <c:pt idx="1716">
                  <c:v>0.82721999999999996</c:v>
                </c:pt>
                <c:pt idx="1717">
                  <c:v>0.83482000000000001</c:v>
                </c:pt>
                <c:pt idx="1718">
                  <c:v>0.83209999999999995</c:v>
                </c:pt>
                <c:pt idx="1719">
                  <c:v>0.83372999999999997</c:v>
                </c:pt>
                <c:pt idx="1720">
                  <c:v>0.83379999999999999</c:v>
                </c:pt>
                <c:pt idx="1721">
                  <c:v>0.83867000000000003</c:v>
                </c:pt>
                <c:pt idx="1722">
                  <c:v>0.83538999999999997</c:v>
                </c:pt>
                <c:pt idx="1723">
                  <c:v>0.83606000000000003</c:v>
                </c:pt>
                <c:pt idx="1724">
                  <c:v>0.83574999999999999</c:v>
                </c:pt>
                <c:pt idx="1725">
                  <c:v>0.83362999999999998</c:v>
                </c:pt>
                <c:pt idx="1726">
                  <c:v>0.83255999999999997</c:v>
                </c:pt>
                <c:pt idx="1727">
                  <c:v>0.83404</c:v>
                </c:pt>
                <c:pt idx="1728">
                  <c:v>0.83272000000000002</c:v>
                </c:pt>
                <c:pt idx="1729">
                  <c:v>0.83203000000000005</c:v>
                </c:pt>
                <c:pt idx="1730">
                  <c:v>0.83313000000000004</c:v>
                </c:pt>
                <c:pt idx="1731">
                  <c:v>0.83099999999999996</c:v>
                </c:pt>
                <c:pt idx="1732">
                  <c:v>0.83384999999999998</c:v>
                </c:pt>
                <c:pt idx="1733">
                  <c:v>0.84094999999999998</c:v>
                </c:pt>
                <c:pt idx="1734">
                  <c:v>0.83669000000000004</c:v>
                </c:pt>
                <c:pt idx="1735">
                  <c:v>0.83833000000000002</c:v>
                </c:pt>
                <c:pt idx="1736">
                  <c:v>0.83513000000000004</c:v>
                </c:pt>
                <c:pt idx="1737">
                  <c:v>0.83462999999999998</c:v>
                </c:pt>
                <c:pt idx="1738">
                  <c:v>0.83362999999999998</c:v>
                </c:pt>
                <c:pt idx="1739">
                  <c:v>0.83298000000000005</c:v>
                </c:pt>
                <c:pt idx="1740">
                  <c:v>0.83494999999999997</c:v>
                </c:pt>
                <c:pt idx="1741">
                  <c:v>0.83818000000000004</c:v>
                </c:pt>
                <c:pt idx="1742">
                  <c:v>0.84709000000000001</c:v>
                </c:pt>
                <c:pt idx="1743">
                  <c:v>0.84645999999999999</c:v>
                </c:pt>
                <c:pt idx="1744">
                  <c:v>0.84824999999999995</c:v>
                </c:pt>
                <c:pt idx="1745">
                  <c:v>0.84792000000000001</c:v>
                </c:pt>
                <c:pt idx="1746">
                  <c:v>0.84557000000000004</c:v>
                </c:pt>
                <c:pt idx="1747">
                  <c:v>0.83862000000000003</c:v>
                </c:pt>
                <c:pt idx="1748">
                  <c:v>0.83557999999999999</c:v>
                </c:pt>
                <c:pt idx="1749">
                  <c:v>0.83065</c:v>
                </c:pt>
                <c:pt idx="1750">
                  <c:v>0.83021999999999996</c:v>
                </c:pt>
                <c:pt idx="1751">
                  <c:v>0.83182999999999996</c:v>
                </c:pt>
                <c:pt idx="1752">
                  <c:v>0.83679000000000003</c:v>
                </c:pt>
                <c:pt idx="1753">
                  <c:v>0.83709999999999996</c:v>
                </c:pt>
                <c:pt idx="1754">
                  <c:v>0.83796999999999999</c:v>
                </c:pt>
                <c:pt idx="1755">
                  <c:v>0.83977000000000002</c:v>
                </c:pt>
                <c:pt idx="1756">
                  <c:v>0.83853</c:v>
                </c:pt>
                <c:pt idx="1757">
                  <c:v>0.83401000000000003</c:v>
                </c:pt>
                <c:pt idx="1758">
                  <c:v>0.82979000000000003</c:v>
                </c:pt>
                <c:pt idx="1759">
                  <c:v>0.83084999999999998</c:v>
                </c:pt>
                <c:pt idx="1760">
                  <c:v>0.83187</c:v>
                </c:pt>
                <c:pt idx="1761">
                  <c:v>0.83199999999999996</c:v>
                </c:pt>
                <c:pt idx="1762">
                  <c:v>0.82996000000000003</c:v>
                </c:pt>
                <c:pt idx="1763">
                  <c:v>0.83696000000000004</c:v>
                </c:pt>
                <c:pt idx="1764">
                  <c:v>0.83853</c:v>
                </c:pt>
                <c:pt idx="1765">
                  <c:v>0.83706999999999998</c:v>
                </c:pt>
                <c:pt idx="1766">
                  <c:v>0.83567999999999998</c:v>
                </c:pt>
                <c:pt idx="1767">
                  <c:v>0.83465999999999996</c:v>
                </c:pt>
                <c:pt idx="1768">
                  <c:v>0.83548999999999995</c:v>
                </c:pt>
                <c:pt idx="1769">
                  <c:v>0.83204</c:v>
                </c:pt>
                <c:pt idx="1770">
                  <c:v>0.83608000000000005</c:v>
                </c:pt>
                <c:pt idx="1771">
                  <c:v>0.83304</c:v>
                </c:pt>
                <c:pt idx="1772">
                  <c:v>0.82945000000000002</c:v>
                </c:pt>
                <c:pt idx="1773">
                  <c:v>0.82694999999999996</c:v>
                </c:pt>
                <c:pt idx="1774">
                  <c:v>0.82886000000000004</c:v>
                </c:pt>
                <c:pt idx="1775">
                  <c:v>0.83672000000000002</c:v>
                </c:pt>
                <c:pt idx="1776">
                  <c:v>0.82826</c:v>
                </c:pt>
                <c:pt idx="1777">
                  <c:v>0.82543</c:v>
                </c:pt>
                <c:pt idx="1778">
                  <c:v>0.82574000000000003</c:v>
                </c:pt>
                <c:pt idx="1779">
                  <c:v>0.82499999999999996</c:v>
                </c:pt>
                <c:pt idx="1780">
                  <c:v>0.82577999999999996</c:v>
                </c:pt>
                <c:pt idx="1781">
                  <c:v>0.82870999999999995</c:v>
                </c:pt>
                <c:pt idx="1782">
                  <c:v>0.83387</c:v>
                </c:pt>
                <c:pt idx="1783">
                  <c:v>0.83384000000000003</c:v>
                </c:pt>
                <c:pt idx="1784">
                  <c:v>0.83570999999999995</c:v>
                </c:pt>
                <c:pt idx="1785">
                  <c:v>0.84040000000000004</c:v>
                </c:pt>
                <c:pt idx="1786">
                  <c:v>0.83575999999999995</c:v>
                </c:pt>
                <c:pt idx="1787">
                  <c:v>0.83465</c:v>
                </c:pt>
                <c:pt idx="1788">
                  <c:v>0.83597999999999995</c:v>
                </c:pt>
                <c:pt idx="1789">
                  <c:v>0.83531</c:v>
                </c:pt>
                <c:pt idx="1790">
                  <c:v>0.83284000000000002</c:v>
                </c:pt>
                <c:pt idx="1791">
                  <c:v>0.83314999999999995</c:v>
                </c:pt>
                <c:pt idx="1792">
                  <c:v>0.83547000000000005</c:v>
                </c:pt>
                <c:pt idx="1793">
                  <c:v>0.83845000000000003</c:v>
                </c:pt>
                <c:pt idx="1794">
                  <c:v>0.83950999999999998</c:v>
                </c:pt>
                <c:pt idx="1795">
                  <c:v>0.83953</c:v>
                </c:pt>
                <c:pt idx="1796">
                  <c:v>0.83996999999999999</c:v>
                </c:pt>
                <c:pt idx="1797">
                  <c:v>0.84267999999999998</c:v>
                </c:pt>
                <c:pt idx="1798">
                  <c:v>0.84677000000000002</c:v>
                </c:pt>
                <c:pt idx="1799">
                  <c:v>0.85472999999999999</c:v>
                </c:pt>
                <c:pt idx="1800">
                  <c:v>0.85329999999999995</c:v>
                </c:pt>
                <c:pt idx="1801">
                  <c:v>0.85480999999999996</c:v>
                </c:pt>
                <c:pt idx="1802">
                  <c:v>0.86012999999999995</c:v>
                </c:pt>
                <c:pt idx="1803">
                  <c:v>0.85836999999999997</c:v>
                </c:pt>
                <c:pt idx="1804">
                  <c:v>0.85916000000000003</c:v>
                </c:pt>
                <c:pt idx="1805">
                  <c:v>0.85694000000000004</c:v>
                </c:pt>
                <c:pt idx="1806">
                  <c:v>0.85589000000000004</c:v>
                </c:pt>
                <c:pt idx="1807">
                  <c:v>0.85421999999999998</c:v>
                </c:pt>
                <c:pt idx="1808">
                  <c:v>0.85831000000000002</c:v>
                </c:pt>
                <c:pt idx="1809">
                  <c:v>0.85775999999999997</c:v>
                </c:pt>
                <c:pt idx="1810">
                  <c:v>0.86107999999999996</c:v>
                </c:pt>
                <c:pt idx="1811">
                  <c:v>0.86070000000000002</c:v>
                </c:pt>
                <c:pt idx="1812">
                  <c:v>0.86380999999999997</c:v>
                </c:pt>
                <c:pt idx="1813">
                  <c:v>0.86302000000000001</c:v>
                </c:pt>
                <c:pt idx="1814">
                  <c:v>0.85570999999999997</c:v>
                </c:pt>
                <c:pt idx="1815">
                  <c:v>0.85479000000000005</c:v>
                </c:pt>
                <c:pt idx="1816">
                  <c:v>0.85755999999999999</c:v>
                </c:pt>
                <c:pt idx="1817">
                  <c:v>0.85518000000000005</c:v>
                </c:pt>
                <c:pt idx="1818">
                  <c:v>0.85673999999999995</c:v>
                </c:pt>
                <c:pt idx="1819">
                  <c:v>0.85602</c:v>
                </c:pt>
                <c:pt idx="1820">
                  <c:v>0.85353000000000001</c:v>
                </c:pt>
                <c:pt idx="1821">
                  <c:v>0.85226999999999997</c:v>
                </c:pt>
                <c:pt idx="1822">
                  <c:v>0.85687000000000002</c:v>
                </c:pt>
                <c:pt idx="1823">
                  <c:v>0.85760000000000003</c:v>
                </c:pt>
                <c:pt idx="1824">
                  <c:v>0.85933000000000004</c:v>
                </c:pt>
                <c:pt idx="1825">
                  <c:v>0.86260999999999999</c:v>
                </c:pt>
                <c:pt idx="1826">
                  <c:v>0.86187999999999998</c:v>
                </c:pt>
                <c:pt idx="1827">
                  <c:v>0.85945000000000005</c:v>
                </c:pt>
                <c:pt idx="1828">
                  <c:v>0.86463999999999996</c:v>
                </c:pt>
                <c:pt idx="1829">
                  <c:v>0.87826000000000004</c:v>
                </c:pt>
                <c:pt idx="1830">
                  <c:v>0.88139999999999996</c:v>
                </c:pt>
                <c:pt idx="1831">
                  <c:v>0.86951999999999996</c:v>
                </c:pt>
                <c:pt idx="1832">
                  <c:v>0.86980000000000002</c:v>
                </c:pt>
                <c:pt idx="1833">
                  <c:v>0.87073999999999996</c:v>
                </c:pt>
                <c:pt idx="1834">
                  <c:v>0.86995</c:v>
                </c:pt>
                <c:pt idx="1835">
                  <c:v>0.87063000000000001</c:v>
                </c:pt>
                <c:pt idx="1836">
                  <c:v>0.87253999999999998</c:v>
                </c:pt>
                <c:pt idx="1837">
                  <c:v>0.87488999999999995</c:v>
                </c:pt>
                <c:pt idx="1838">
                  <c:v>0.87270000000000003</c:v>
                </c:pt>
                <c:pt idx="1839">
                  <c:v>0.87682000000000004</c:v>
                </c:pt>
                <c:pt idx="1840">
                  <c:v>0.87366999999999995</c:v>
                </c:pt>
                <c:pt idx="1841">
                  <c:v>0.87626000000000004</c:v>
                </c:pt>
                <c:pt idx="1842">
                  <c:v>0.87460000000000004</c:v>
                </c:pt>
                <c:pt idx="1843">
                  <c:v>0.87143999999999999</c:v>
                </c:pt>
                <c:pt idx="1844">
                  <c:v>0.86073</c:v>
                </c:pt>
                <c:pt idx="1845">
                  <c:v>0.87033000000000005</c:v>
                </c:pt>
                <c:pt idx="1846">
                  <c:v>0.86343000000000003</c:v>
                </c:pt>
                <c:pt idx="1847">
                  <c:v>0.86241000000000001</c:v>
                </c:pt>
                <c:pt idx="1848">
                  <c:v>0.85738000000000003</c:v>
                </c:pt>
                <c:pt idx="1849">
                  <c:v>0.85953999999999997</c:v>
                </c:pt>
                <c:pt idx="1850">
                  <c:v>0.86895</c:v>
                </c:pt>
                <c:pt idx="1851">
                  <c:v>0.87068000000000001</c:v>
                </c:pt>
                <c:pt idx="1852">
                  <c:v>0.86892000000000003</c:v>
                </c:pt>
                <c:pt idx="1853">
                  <c:v>0.86755000000000004</c:v>
                </c:pt>
                <c:pt idx="1854">
                  <c:v>0.87239</c:v>
                </c:pt>
                <c:pt idx="1855">
                  <c:v>0.87729999999999997</c:v>
                </c:pt>
                <c:pt idx="1856">
                  <c:v>0.87848000000000004</c:v>
                </c:pt>
                <c:pt idx="1857">
                  <c:v>0.87021999999999999</c:v>
                </c:pt>
                <c:pt idx="1858">
                  <c:v>0.87044999999999995</c:v>
                </c:pt>
                <c:pt idx="1859">
                  <c:v>0.87365999999999999</c:v>
                </c:pt>
                <c:pt idx="1860">
                  <c:v>0.87695999999999996</c:v>
                </c:pt>
                <c:pt idx="1861">
                  <c:v>0.87019999999999997</c:v>
                </c:pt>
                <c:pt idx="1862">
                  <c:v>0.86651</c:v>
                </c:pt>
                <c:pt idx="1863">
                  <c:v>0.85994999999999999</c:v>
                </c:pt>
                <c:pt idx="1864">
                  <c:v>0.86194000000000004</c:v>
                </c:pt>
                <c:pt idx="1865">
                  <c:v>0.87060999999999999</c:v>
                </c:pt>
                <c:pt idx="1866">
                  <c:v>0.88119000000000003</c:v>
                </c:pt>
                <c:pt idx="1867">
                  <c:v>0.87721000000000005</c:v>
                </c:pt>
                <c:pt idx="1868">
                  <c:v>0.87626999999999999</c:v>
                </c:pt>
                <c:pt idx="1869">
                  <c:v>0.87605</c:v>
                </c:pt>
                <c:pt idx="1870">
                  <c:v>0.88314999999999999</c:v>
                </c:pt>
                <c:pt idx="1871">
                  <c:v>0.88536999999999999</c:v>
                </c:pt>
                <c:pt idx="1872">
                  <c:v>0.88546999999999998</c:v>
                </c:pt>
                <c:pt idx="1873">
                  <c:v>0.8851</c:v>
                </c:pt>
                <c:pt idx="1874">
                  <c:v>0.88575999999999999</c:v>
                </c:pt>
                <c:pt idx="1875">
                  <c:v>0.88224000000000002</c:v>
                </c:pt>
                <c:pt idx="1876">
                  <c:v>0.87955000000000005</c:v>
                </c:pt>
                <c:pt idx="1877">
                  <c:v>0.87402999999999997</c:v>
                </c:pt>
                <c:pt idx="1878">
                  <c:v>0.87314999999999998</c:v>
                </c:pt>
                <c:pt idx="1879">
                  <c:v>0.87058999999999997</c:v>
                </c:pt>
                <c:pt idx="1880">
                  <c:v>0.86960000000000004</c:v>
                </c:pt>
                <c:pt idx="1881">
                  <c:v>0.87190000000000001</c:v>
                </c:pt>
                <c:pt idx="1882">
                  <c:v>0.87611000000000006</c:v>
                </c:pt>
                <c:pt idx="1883">
                  <c:v>0.88078000000000001</c:v>
                </c:pt>
                <c:pt idx="1884">
                  <c:v>0.87460000000000004</c:v>
                </c:pt>
                <c:pt idx="1885">
                  <c:v>0.87648999999999999</c:v>
                </c:pt>
                <c:pt idx="1886">
                  <c:v>0.87861999999999996</c:v>
                </c:pt>
                <c:pt idx="1887">
                  <c:v>0.87766999999999995</c:v>
                </c:pt>
                <c:pt idx="1888">
                  <c:v>0.86889000000000005</c:v>
                </c:pt>
                <c:pt idx="1889">
                  <c:v>0.87029999999999996</c:v>
                </c:pt>
                <c:pt idx="1890">
                  <c:v>0.86912</c:v>
                </c:pt>
                <c:pt idx="1891">
                  <c:v>0.87161</c:v>
                </c:pt>
                <c:pt idx="1892">
                  <c:v>0.87217999999999996</c:v>
                </c:pt>
                <c:pt idx="1893">
                  <c:v>0.87412000000000001</c:v>
                </c:pt>
                <c:pt idx="1894">
                  <c:v>0.87516000000000005</c:v>
                </c:pt>
                <c:pt idx="1895">
                  <c:v>0.87599000000000005</c:v>
                </c:pt>
                <c:pt idx="1896">
                  <c:v>0.87975000000000003</c:v>
                </c:pt>
                <c:pt idx="1897">
                  <c:v>0.88463000000000003</c:v>
                </c:pt>
                <c:pt idx="1898">
                  <c:v>0.88251000000000002</c:v>
                </c:pt>
                <c:pt idx="1899">
                  <c:v>0.88060000000000005</c:v>
                </c:pt>
                <c:pt idx="1900">
                  <c:v>0.8821</c:v>
                </c:pt>
                <c:pt idx="1901">
                  <c:v>0.87922999999999996</c:v>
                </c:pt>
                <c:pt idx="1902">
                  <c:v>0.87770999999999999</c:v>
                </c:pt>
                <c:pt idx="1903">
                  <c:v>0.87731000000000003</c:v>
                </c:pt>
                <c:pt idx="1904">
                  <c:v>0.87622</c:v>
                </c:pt>
                <c:pt idx="1905">
                  <c:v>0.87780999999999998</c:v>
                </c:pt>
                <c:pt idx="1906">
                  <c:v>0.87861</c:v>
                </c:pt>
                <c:pt idx="1907">
                  <c:v>0.87922</c:v>
                </c:pt>
                <c:pt idx="1908">
                  <c:v>0.88227</c:v>
                </c:pt>
                <c:pt idx="1909">
                  <c:v>0.88970000000000005</c:v>
                </c:pt>
                <c:pt idx="1910">
                  <c:v>0.89836000000000005</c:v>
                </c:pt>
                <c:pt idx="1911">
                  <c:v>0.89581999999999995</c:v>
                </c:pt>
                <c:pt idx="1912">
                  <c:v>0.90046999999999999</c:v>
                </c:pt>
                <c:pt idx="1913">
                  <c:v>0.90285000000000004</c:v>
                </c:pt>
                <c:pt idx="1914">
                  <c:v>0.90263000000000004</c:v>
                </c:pt>
                <c:pt idx="1915">
                  <c:v>0.90322000000000002</c:v>
                </c:pt>
                <c:pt idx="1916">
                  <c:v>0.89810999999999996</c:v>
                </c:pt>
                <c:pt idx="1917">
                  <c:v>0.89690000000000003</c:v>
                </c:pt>
                <c:pt idx="1918">
                  <c:v>0.89332</c:v>
                </c:pt>
                <c:pt idx="1919">
                  <c:v>0.88714999999999999</c:v>
                </c:pt>
                <c:pt idx="1920">
                  <c:v>0.88812000000000002</c:v>
                </c:pt>
                <c:pt idx="1921">
                  <c:v>0.89361999999999997</c:v>
                </c:pt>
                <c:pt idx="1922">
                  <c:v>0.88739000000000001</c:v>
                </c:pt>
                <c:pt idx="1923">
                  <c:v>0.88370000000000004</c:v>
                </c:pt>
                <c:pt idx="1924">
                  <c:v>0.88434999999999997</c:v>
                </c:pt>
                <c:pt idx="1925">
                  <c:v>0.87797000000000003</c:v>
                </c:pt>
                <c:pt idx="1926">
                  <c:v>0.87719999999999998</c:v>
                </c:pt>
                <c:pt idx="1927">
                  <c:v>0.88324999999999998</c:v>
                </c:pt>
                <c:pt idx="1928">
                  <c:v>0.88141000000000003</c:v>
                </c:pt>
                <c:pt idx="1929">
                  <c:v>0.88475999999999999</c:v>
                </c:pt>
                <c:pt idx="1930">
                  <c:v>0.88714999999999999</c:v>
                </c:pt>
                <c:pt idx="1931">
                  <c:v>0.89027000000000001</c:v>
                </c:pt>
                <c:pt idx="1932">
                  <c:v>0.89324000000000003</c:v>
                </c:pt>
                <c:pt idx="1933">
                  <c:v>0.89293</c:v>
                </c:pt>
                <c:pt idx="1934">
                  <c:v>0.89076</c:v>
                </c:pt>
                <c:pt idx="1935">
                  <c:v>0.88443000000000005</c:v>
                </c:pt>
                <c:pt idx="1936">
                  <c:v>0.87924999999999998</c:v>
                </c:pt>
                <c:pt idx="1937">
                  <c:v>0.87439999999999996</c:v>
                </c:pt>
                <c:pt idx="1938">
                  <c:v>0.86700999999999995</c:v>
                </c:pt>
                <c:pt idx="1939">
                  <c:v>0.86560000000000004</c:v>
                </c:pt>
                <c:pt idx="1940">
                  <c:v>0.86282000000000003</c:v>
                </c:pt>
                <c:pt idx="1941">
                  <c:v>0.86672000000000005</c:v>
                </c:pt>
                <c:pt idx="1942">
                  <c:v>0.87090000000000001</c:v>
                </c:pt>
                <c:pt idx="1943">
                  <c:v>0.87168000000000001</c:v>
                </c:pt>
                <c:pt idx="1944">
                  <c:v>0.87394000000000005</c:v>
                </c:pt>
                <c:pt idx="1945">
                  <c:v>0.88361999999999996</c:v>
                </c:pt>
                <c:pt idx="1946">
                  <c:v>0.88161</c:v>
                </c:pt>
                <c:pt idx="1947">
                  <c:v>0.87424999999999997</c:v>
                </c:pt>
                <c:pt idx="1948">
                  <c:v>0.87526999999999999</c:v>
                </c:pt>
                <c:pt idx="1949">
                  <c:v>0.87133000000000005</c:v>
                </c:pt>
                <c:pt idx="1950">
                  <c:v>0.87392999999999998</c:v>
                </c:pt>
                <c:pt idx="1951">
                  <c:v>0.86909999999999998</c:v>
                </c:pt>
                <c:pt idx="1952">
                  <c:v>0.87917999999999996</c:v>
                </c:pt>
                <c:pt idx="1953">
                  <c:v>0.87570000000000003</c:v>
                </c:pt>
                <c:pt idx="1954">
                  <c:v>0.87875000000000003</c:v>
                </c:pt>
                <c:pt idx="1955">
                  <c:v>0.88751999999999998</c:v>
                </c:pt>
                <c:pt idx="1956">
                  <c:v>0.89893999999999996</c:v>
                </c:pt>
                <c:pt idx="1957">
                  <c:v>0.89856000000000003</c:v>
                </c:pt>
                <c:pt idx="1958">
                  <c:v>0.89141000000000004</c:v>
                </c:pt>
                <c:pt idx="1959">
                  <c:v>0.88809000000000005</c:v>
                </c:pt>
                <c:pt idx="1960">
                  <c:v>0.88927</c:v>
                </c:pt>
                <c:pt idx="1961">
                  <c:v>0.88749999999999996</c:v>
                </c:pt>
                <c:pt idx="1962">
                  <c:v>0.88817000000000002</c:v>
                </c:pt>
                <c:pt idx="1963">
                  <c:v>0.88373000000000002</c:v>
                </c:pt>
                <c:pt idx="1964">
                  <c:v>0.88075999999999999</c:v>
                </c:pt>
                <c:pt idx="1965">
                  <c:v>0.88065000000000004</c:v>
                </c:pt>
                <c:pt idx="1966">
                  <c:v>0.88395000000000001</c:v>
                </c:pt>
                <c:pt idx="1967">
                  <c:v>0.87733000000000005</c:v>
                </c:pt>
                <c:pt idx="1968">
                  <c:v>0.87639999999999996</c:v>
                </c:pt>
                <c:pt idx="1969">
                  <c:v>0.8851</c:v>
                </c:pt>
                <c:pt idx="1970">
                  <c:v>0.88597999999999999</c:v>
                </c:pt>
                <c:pt idx="1971">
                  <c:v>0.88821000000000006</c:v>
                </c:pt>
                <c:pt idx="1972">
                  <c:v>0.89004000000000005</c:v>
                </c:pt>
                <c:pt idx="1973">
                  <c:v>0.88205</c:v>
                </c:pt>
                <c:pt idx="1974">
                  <c:v>0.88226000000000004</c:v>
                </c:pt>
                <c:pt idx="1975">
                  <c:v>0.87636999999999998</c:v>
                </c:pt>
                <c:pt idx="1976">
                  <c:v>0.87783999999999995</c:v>
                </c:pt>
                <c:pt idx="1977">
                  <c:v>0.87363999999999997</c:v>
                </c:pt>
                <c:pt idx="1978">
                  <c:v>0.88205</c:v>
                </c:pt>
                <c:pt idx="1979">
                  <c:v>0.88219999999999998</c:v>
                </c:pt>
                <c:pt idx="1980">
                  <c:v>0.88334999999999997</c:v>
                </c:pt>
                <c:pt idx="1981">
                  <c:v>0.87992000000000004</c:v>
                </c:pt>
                <c:pt idx="1982">
                  <c:v>0.88087000000000004</c:v>
                </c:pt>
                <c:pt idx="1983">
                  <c:v>0.88029999999999997</c:v>
                </c:pt>
                <c:pt idx="1984">
                  <c:v>0.87839999999999996</c:v>
                </c:pt>
                <c:pt idx="1985">
                  <c:v>0.87988</c:v>
                </c:pt>
                <c:pt idx="1986">
                  <c:v>0.86938000000000004</c:v>
                </c:pt>
                <c:pt idx="1987">
                  <c:v>0.86792999999999998</c:v>
                </c:pt>
                <c:pt idx="1988">
                  <c:v>0.87231000000000003</c:v>
                </c:pt>
                <c:pt idx="1989">
                  <c:v>0.87241000000000002</c:v>
                </c:pt>
                <c:pt idx="1990">
                  <c:v>0.86868000000000001</c:v>
                </c:pt>
                <c:pt idx="1991">
                  <c:v>0.86839999999999995</c:v>
                </c:pt>
                <c:pt idx="1992">
                  <c:v>0.86829999999999996</c:v>
                </c:pt>
                <c:pt idx="1993">
                  <c:v>0.86500999999999995</c:v>
                </c:pt>
                <c:pt idx="1994">
                  <c:v>0.86409999999999998</c:v>
                </c:pt>
                <c:pt idx="1995">
                  <c:v>0.86040000000000005</c:v>
                </c:pt>
                <c:pt idx="1996">
                  <c:v>0.85819999999999996</c:v>
                </c:pt>
                <c:pt idx="1997">
                  <c:v>0.8609</c:v>
                </c:pt>
                <c:pt idx="1998">
                  <c:v>0.86240000000000006</c:v>
                </c:pt>
                <c:pt idx="1999">
                  <c:v>0.86017999999999994</c:v>
                </c:pt>
                <c:pt idx="2000">
                  <c:v>0.85707</c:v>
                </c:pt>
                <c:pt idx="2001">
                  <c:v>0.84957000000000005</c:v>
                </c:pt>
                <c:pt idx="2002">
                  <c:v>0.84823000000000004</c:v>
                </c:pt>
                <c:pt idx="2003">
                  <c:v>0.84877999999999998</c:v>
                </c:pt>
                <c:pt idx="2004">
                  <c:v>0.85470000000000002</c:v>
                </c:pt>
                <c:pt idx="2005">
                  <c:v>0.85514000000000001</c:v>
                </c:pt>
                <c:pt idx="2006">
                  <c:v>0.84848999999999997</c:v>
                </c:pt>
                <c:pt idx="2007">
                  <c:v>0.84680999999999995</c:v>
                </c:pt>
                <c:pt idx="2008">
                  <c:v>0.84333999999999998</c:v>
                </c:pt>
                <c:pt idx="2009">
                  <c:v>0.84214999999999995</c:v>
                </c:pt>
                <c:pt idx="2010">
                  <c:v>0.84089999999999998</c:v>
                </c:pt>
                <c:pt idx="2011">
                  <c:v>0.84331</c:v>
                </c:pt>
                <c:pt idx="2012">
                  <c:v>0.83752000000000004</c:v>
                </c:pt>
                <c:pt idx="2013">
                  <c:v>0.84192999999999996</c:v>
                </c:pt>
                <c:pt idx="2014">
                  <c:v>0.84487000000000001</c:v>
                </c:pt>
                <c:pt idx="2015">
                  <c:v>0.84530000000000005</c:v>
                </c:pt>
                <c:pt idx="2016">
                  <c:v>0.85160999999999998</c:v>
                </c:pt>
                <c:pt idx="2017">
                  <c:v>0.84884000000000004</c:v>
                </c:pt>
                <c:pt idx="2018">
                  <c:v>0.84160999999999997</c:v>
                </c:pt>
                <c:pt idx="2019">
                  <c:v>0.84379999999999999</c:v>
                </c:pt>
                <c:pt idx="2020">
                  <c:v>0.84509999999999996</c:v>
                </c:pt>
                <c:pt idx="2021">
                  <c:v>0.85277999999999998</c:v>
                </c:pt>
                <c:pt idx="2022">
                  <c:v>0.85660000000000003</c:v>
                </c:pt>
                <c:pt idx="2023">
                  <c:v>0.85428999999999999</c:v>
                </c:pt>
                <c:pt idx="2024">
                  <c:v>0.85919999999999996</c:v>
                </c:pt>
                <c:pt idx="2025">
                  <c:v>0.86116999999999999</c:v>
                </c:pt>
                <c:pt idx="2026">
                  <c:v>0.86192999999999997</c:v>
                </c:pt>
                <c:pt idx="2027">
                  <c:v>0.86260000000000003</c:v>
                </c:pt>
                <c:pt idx="2028">
                  <c:v>0.85307999999999995</c:v>
                </c:pt>
                <c:pt idx="2029">
                  <c:v>0.84967999999999999</c:v>
                </c:pt>
                <c:pt idx="2030">
                  <c:v>0.84726999999999997</c:v>
                </c:pt>
                <c:pt idx="2031">
                  <c:v>0.84319999999999995</c:v>
                </c:pt>
                <c:pt idx="2032">
                  <c:v>0.83709</c:v>
                </c:pt>
                <c:pt idx="2033">
                  <c:v>0.83681000000000005</c:v>
                </c:pt>
                <c:pt idx="2034">
                  <c:v>0.84050999999999998</c:v>
                </c:pt>
                <c:pt idx="2035">
                  <c:v>0.84196000000000004</c:v>
                </c:pt>
                <c:pt idx="2036">
                  <c:v>0.83099999999999996</c:v>
                </c:pt>
                <c:pt idx="2037">
                  <c:v>0.83040000000000003</c:v>
                </c:pt>
                <c:pt idx="2038">
                  <c:v>0.83118000000000003</c:v>
                </c:pt>
                <c:pt idx="2039">
                  <c:v>0.83147000000000004</c:v>
                </c:pt>
                <c:pt idx="2040">
                  <c:v>0.84074000000000004</c:v>
                </c:pt>
                <c:pt idx="2041">
                  <c:v>0.85070000000000001</c:v>
                </c:pt>
                <c:pt idx="2042">
                  <c:v>0.85399999999999998</c:v>
                </c:pt>
                <c:pt idx="2043">
                  <c:v>0.86302999999999996</c:v>
                </c:pt>
                <c:pt idx="2044">
                  <c:v>0.85734999999999995</c:v>
                </c:pt>
                <c:pt idx="2045">
                  <c:v>0.86160000000000003</c:v>
                </c:pt>
                <c:pt idx="2046">
                  <c:v>0.85175999999999996</c:v>
                </c:pt>
                <c:pt idx="2047">
                  <c:v>0.85343999999999998</c:v>
                </c:pt>
                <c:pt idx="2048">
                  <c:v>0.85313000000000005</c:v>
                </c:pt>
                <c:pt idx="2049">
                  <c:v>0.84967000000000004</c:v>
                </c:pt>
                <c:pt idx="2050">
                  <c:v>0.85062000000000004</c:v>
                </c:pt>
                <c:pt idx="2051">
                  <c:v>0.85140000000000005</c:v>
                </c:pt>
                <c:pt idx="2052">
                  <c:v>0.84818000000000005</c:v>
                </c:pt>
                <c:pt idx="2053">
                  <c:v>0.84565000000000001</c:v>
                </c:pt>
                <c:pt idx="2054">
                  <c:v>0.84975999999999996</c:v>
                </c:pt>
                <c:pt idx="2055">
                  <c:v>0.84740000000000004</c:v>
                </c:pt>
                <c:pt idx="2056">
                  <c:v>0.85294000000000003</c:v>
                </c:pt>
                <c:pt idx="2057">
                  <c:v>0.8488</c:v>
                </c:pt>
                <c:pt idx="2058">
                  <c:v>0.84245000000000003</c:v>
                </c:pt>
                <c:pt idx="2059">
                  <c:v>0.83748999999999996</c:v>
                </c:pt>
                <c:pt idx="2060">
                  <c:v>0.83872999999999998</c:v>
                </c:pt>
                <c:pt idx="2061">
                  <c:v>0.83830000000000005</c:v>
                </c:pt>
                <c:pt idx="2062">
                  <c:v>0.84325000000000006</c:v>
                </c:pt>
                <c:pt idx="2063">
                  <c:v>0.84702</c:v>
                </c:pt>
                <c:pt idx="2064">
                  <c:v>0.84953000000000001</c:v>
                </c:pt>
                <c:pt idx="2065">
                  <c:v>0.84670000000000001</c:v>
                </c:pt>
                <c:pt idx="2066">
                  <c:v>0.84191000000000005</c:v>
                </c:pt>
                <c:pt idx="2067">
                  <c:v>0.83682999999999996</c:v>
                </c:pt>
                <c:pt idx="2068">
                  <c:v>0.84230000000000005</c:v>
                </c:pt>
                <c:pt idx="2069">
                  <c:v>0.84814999999999996</c:v>
                </c:pt>
                <c:pt idx="2070">
                  <c:v>0.84809999999999997</c:v>
                </c:pt>
                <c:pt idx="2071">
                  <c:v>0.84699999999999998</c:v>
                </c:pt>
                <c:pt idx="2072">
                  <c:v>0.84697999999999996</c:v>
                </c:pt>
                <c:pt idx="2073">
                  <c:v>0.85440000000000005</c:v>
                </c:pt>
                <c:pt idx="2074">
                  <c:v>0.85509999999999997</c:v>
                </c:pt>
                <c:pt idx="2075">
                  <c:v>0.84941999999999995</c:v>
                </c:pt>
                <c:pt idx="2076">
                  <c:v>0.85094999999999998</c:v>
                </c:pt>
                <c:pt idx="2077">
                  <c:v>0.84987000000000001</c:v>
                </c:pt>
                <c:pt idx="2078">
                  <c:v>0.84730000000000005</c:v>
                </c:pt>
                <c:pt idx="2079">
                  <c:v>0.84740000000000004</c:v>
                </c:pt>
                <c:pt idx="2080">
                  <c:v>0.84753999999999996</c:v>
                </c:pt>
                <c:pt idx="2081">
                  <c:v>0.85412999999999994</c:v>
                </c:pt>
                <c:pt idx="2082">
                  <c:v>0.86350000000000005</c:v>
                </c:pt>
                <c:pt idx="2083">
                  <c:v>0.86375999999999997</c:v>
                </c:pt>
                <c:pt idx="2084">
                  <c:v>0.86780000000000002</c:v>
                </c:pt>
                <c:pt idx="2085">
                  <c:v>0.87292000000000003</c:v>
                </c:pt>
                <c:pt idx="2086">
                  <c:v>0.87312999999999996</c:v>
                </c:pt>
                <c:pt idx="2087">
                  <c:v>0.87583999999999995</c:v>
                </c:pt>
                <c:pt idx="2088">
                  <c:v>0.86663000000000001</c:v>
                </c:pt>
                <c:pt idx="2089">
                  <c:v>0.86880000000000002</c:v>
                </c:pt>
                <c:pt idx="2090">
                  <c:v>0.87429999999999997</c:v>
                </c:pt>
                <c:pt idx="2091">
                  <c:v>0.874</c:v>
                </c:pt>
                <c:pt idx="2092">
                  <c:v>0.87533000000000005</c:v>
                </c:pt>
                <c:pt idx="2093">
                  <c:v>0.88749999999999996</c:v>
                </c:pt>
                <c:pt idx="2094">
                  <c:v>0.88765000000000005</c:v>
                </c:pt>
                <c:pt idx="2095">
                  <c:v>0.88685999999999998</c:v>
                </c:pt>
                <c:pt idx="2096">
                  <c:v>0.88002999999999998</c:v>
                </c:pt>
                <c:pt idx="2097">
                  <c:v>0.87794000000000005</c:v>
                </c:pt>
                <c:pt idx="2098">
                  <c:v>0.87819000000000003</c:v>
                </c:pt>
                <c:pt idx="2099">
                  <c:v>0.87460000000000004</c:v>
                </c:pt>
                <c:pt idx="2100">
                  <c:v>0.87934999999999997</c:v>
                </c:pt>
                <c:pt idx="2101">
                  <c:v>0.87863999999999998</c:v>
                </c:pt>
                <c:pt idx="2102">
                  <c:v>0.87819999999999998</c:v>
                </c:pt>
                <c:pt idx="2103">
                  <c:v>0.87355000000000005</c:v>
                </c:pt>
                <c:pt idx="2104">
                  <c:v>0.87231999999999998</c:v>
                </c:pt>
                <c:pt idx="2105">
                  <c:v>0.87456</c:v>
                </c:pt>
                <c:pt idx="2106">
                  <c:v>0.87529000000000001</c:v>
                </c:pt>
                <c:pt idx="2107">
                  <c:v>0.86973999999999996</c:v>
                </c:pt>
                <c:pt idx="2108">
                  <c:v>0.86419999999999997</c:v>
                </c:pt>
                <c:pt idx="2109">
                  <c:v>0.86870000000000003</c:v>
                </c:pt>
                <c:pt idx="2110">
                  <c:v>0.86597000000000002</c:v>
                </c:pt>
                <c:pt idx="2111">
                  <c:v>0.86287000000000003</c:v>
                </c:pt>
                <c:pt idx="2112">
                  <c:v>0.85948999999999998</c:v>
                </c:pt>
                <c:pt idx="2113">
                  <c:v>0.85099000000000002</c:v>
                </c:pt>
                <c:pt idx="2114">
                  <c:v>0.85150000000000003</c:v>
                </c:pt>
                <c:pt idx="2115">
                  <c:v>0.84997999999999996</c:v>
                </c:pt>
                <c:pt idx="2116">
                  <c:v>0.85446999999999995</c:v>
                </c:pt>
                <c:pt idx="2117">
                  <c:v>0.84448999999999996</c:v>
                </c:pt>
                <c:pt idx="2118">
                  <c:v>0.84</c:v>
                </c:pt>
                <c:pt idx="2119">
                  <c:v>0.83484000000000003</c:v>
                </c:pt>
                <c:pt idx="2120">
                  <c:v>0.83664000000000005</c:v>
                </c:pt>
                <c:pt idx="2121">
                  <c:v>0.83237000000000005</c:v>
                </c:pt>
                <c:pt idx="2122">
                  <c:v>0.83550000000000002</c:v>
                </c:pt>
                <c:pt idx="2123">
                  <c:v>0.83299999999999996</c:v>
                </c:pt>
                <c:pt idx="2124">
                  <c:v>0.82767999999999997</c:v>
                </c:pt>
                <c:pt idx="2125">
                  <c:v>0.82240999999999997</c:v>
                </c:pt>
                <c:pt idx="2126">
                  <c:v>0.82289999999999996</c:v>
                </c:pt>
                <c:pt idx="2127">
                  <c:v>0.83048999999999995</c:v>
                </c:pt>
                <c:pt idx="2128">
                  <c:v>0.83540999999999999</c:v>
                </c:pt>
                <c:pt idx="2129">
                  <c:v>0.83465999999999996</c:v>
                </c:pt>
                <c:pt idx="2130">
                  <c:v>0.83199999999999996</c:v>
                </c:pt>
                <c:pt idx="2131">
                  <c:v>0.82808999999999999</c:v>
                </c:pt>
                <c:pt idx="2132">
                  <c:v>0.82730000000000004</c:v>
                </c:pt>
                <c:pt idx="2133">
                  <c:v>0.81943999999999995</c:v>
                </c:pt>
                <c:pt idx="2134">
                  <c:v>0.82147999999999999</c:v>
                </c:pt>
                <c:pt idx="2135">
                  <c:v>0.81777999999999995</c:v>
                </c:pt>
                <c:pt idx="2136">
                  <c:v>0.81916</c:v>
                </c:pt>
                <c:pt idx="2137">
                  <c:v>0.8196</c:v>
                </c:pt>
                <c:pt idx="2138">
                  <c:v>0.81630999999999998</c:v>
                </c:pt>
                <c:pt idx="2139">
                  <c:v>0.81798999999999999</c:v>
                </c:pt>
                <c:pt idx="2140">
                  <c:v>0.82143999999999995</c:v>
                </c:pt>
                <c:pt idx="2141">
                  <c:v>0.82443</c:v>
                </c:pt>
                <c:pt idx="2142">
                  <c:v>0.82645000000000002</c:v>
                </c:pt>
                <c:pt idx="2143">
                  <c:v>0.81850000000000001</c:v>
                </c:pt>
                <c:pt idx="2144">
                  <c:v>0.81989999999999996</c:v>
                </c:pt>
                <c:pt idx="2145">
                  <c:v>0.82482999999999995</c:v>
                </c:pt>
                <c:pt idx="2146">
                  <c:v>0.82291999999999998</c:v>
                </c:pt>
                <c:pt idx="2147">
                  <c:v>0.83052999999999999</c:v>
                </c:pt>
                <c:pt idx="2148">
                  <c:v>0.83062999999999998</c:v>
                </c:pt>
                <c:pt idx="2149">
                  <c:v>0.83115000000000006</c:v>
                </c:pt>
                <c:pt idx="2150">
                  <c:v>0.82950000000000002</c:v>
                </c:pt>
                <c:pt idx="2151">
                  <c:v>0.82848999999999995</c:v>
                </c:pt>
                <c:pt idx="2152">
                  <c:v>0.83047000000000004</c:v>
                </c:pt>
                <c:pt idx="2153">
                  <c:v>0.82896000000000003</c:v>
                </c:pt>
                <c:pt idx="2154">
                  <c:v>0.83126</c:v>
                </c:pt>
                <c:pt idx="2155">
                  <c:v>0.83843000000000001</c:v>
                </c:pt>
                <c:pt idx="2156">
                  <c:v>0.83279999999999998</c:v>
                </c:pt>
                <c:pt idx="2157">
                  <c:v>0.83423000000000003</c:v>
                </c:pt>
                <c:pt idx="2158">
                  <c:v>0.83882999999999996</c:v>
                </c:pt>
                <c:pt idx="2159">
                  <c:v>0.83423000000000003</c:v>
                </c:pt>
                <c:pt idx="2160">
                  <c:v>0.84489000000000003</c:v>
                </c:pt>
                <c:pt idx="2161">
                  <c:v>0.84323000000000004</c:v>
                </c:pt>
                <c:pt idx="2162">
                  <c:v>0.84409999999999996</c:v>
                </c:pt>
                <c:pt idx="2163">
                  <c:v>0.85065999999999997</c:v>
                </c:pt>
                <c:pt idx="2164">
                  <c:v>0.84419999999999995</c:v>
                </c:pt>
                <c:pt idx="2165">
                  <c:v>0.83850000000000002</c:v>
                </c:pt>
                <c:pt idx="2166">
                  <c:v>0.83589999999999998</c:v>
                </c:pt>
                <c:pt idx="2167">
                  <c:v>0.83860000000000001</c:v>
                </c:pt>
                <c:pt idx="2168">
                  <c:v>0.83740000000000003</c:v>
                </c:pt>
                <c:pt idx="2169">
                  <c:v>0.83972999999999998</c:v>
                </c:pt>
                <c:pt idx="2170">
                  <c:v>0.83699999999999997</c:v>
                </c:pt>
                <c:pt idx="2171">
                  <c:v>0.82998000000000005</c:v>
                </c:pt>
                <c:pt idx="2172">
                  <c:v>0.83320000000000005</c:v>
                </c:pt>
                <c:pt idx="2173">
                  <c:v>0.82830000000000004</c:v>
                </c:pt>
                <c:pt idx="2174">
                  <c:v>0.82574999999999998</c:v>
                </c:pt>
                <c:pt idx="2175">
                  <c:v>0.82369999999999999</c:v>
                </c:pt>
                <c:pt idx="2176">
                  <c:v>0.81920000000000004</c:v>
                </c:pt>
                <c:pt idx="2177">
                  <c:v>0.80910000000000004</c:v>
                </c:pt>
                <c:pt idx="2178">
                  <c:v>0.81489999999999996</c:v>
                </c:pt>
                <c:pt idx="2179">
                  <c:v>0.82354000000000005</c:v>
                </c:pt>
                <c:pt idx="2180">
                  <c:v>0.82638</c:v>
                </c:pt>
                <c:pt idx="2181">
                  <c:v>0.82269999999999999</c:v>
                </c:pt>
                <c:pt idx="2182">
                  <c:v>0.82904999999999995</c:v>
                </c:pt>
                <c:pt idx="2183">
                  <c:v>0.83416999999999997</c:v>
                </c:pt>
                <c:pt idx="2184">
                  <c:v>0.83513000000000004</c:v>
                </c:pt>
                <c:pt idx="2185">
                  <c:v>0.83460999999999996</c:v>
                </c:pt>
                <c:pt idx="2186">
                  <c:v>0.83040999999999998</c:v>
                </c:pt>
                <c:pt idx="2187">
                  <c:v>0.83233000000000001</c:v>
                </c:pt>
                <c:pt idx="2188">
                  <c:v>0.83108000000000004</c:v>
                </c:pt>
                <c:pt idx="2189">
                  <c:v>0.83079000000000003</c:v>
                </c:pt>
                <c:pt idx="2190">
                  <c:v>0.82447000000000004</c:v>
                </c:pt>
                <c:pt idx="2191">
                  <c:v>0.82589999999999997</c:v>
                </c:pt>
                <c:pt idx="2192">
                  <c:v>0.82984999999999998</c:v>
                </c:pt>
                <c:pt idx="2193">
                  <c:v>0.82528999999999997</c:v>
                </c:pt>
                <c:pt idx="2194">
                  <c:v>0.82889999999999997</c:v>
                </c:pt>
                <c:pt idx="2195">
                  <c:v>0.83387999999999995</c:v>
                </c:pt>
                <c:pt idx="2196">
                  <c:v>0.83606999999999998</c:v>
                </c:pt>
                <c:pt idx="2197">
                  <c:v>0.83650000000000002</c:v>
                </c:pt>
                <c:pt idx="2198">
                  <c:v>0.84604999999999997</c:v>
                </c:pt>
                <c:pt idx="2199">
                  <c:v>0.85043999999999997</c:v>
                </c:pt>
                <c:pt idx="2200">
                  <c:v>0.84899000000000002</c:v>
                </c:pt>
                <c:pt idx="2201">
                  <c:v>0.84789000000000003</c:v>
                </c:pt>
                <c:pt idx="2202">
                  <c:v>0.85572000000000004</c:v>
                </c:pt>
                <c:pt idx="2203">
                  <c:v>0.85929999999999995</c:v>
                </c:pt>
                <c:pt idx="2204">
                  <c:v>0.86978</c:v>
                </c:pt>
                <c:pt idx="2205">
                  <c:v>0.86170000000000002</c:v>
                </c:pt>
                <c:pt idx="2206">
                  <c:v>0.85689000000000004</c:v>
                </c:pt>
                <c:pt idx="2207">
                  <c:v>0.85460000000000003</c:v>
                </c:pt>
                <c:pt idx="2208">
                  <c:v>0.85431000000000001</c:v>
                </c:pt>
                <c:pt idx="2209">
                  <c:v>0.85209000000000001</c:v>
                </c:pt>
                <c:pt idx="2210">
                  <c:v>0.85702</c:v>
                </c:pt>
                <c:pt idx="2211">
                  <c:v>0.85055000000000003</c:v>
                </c:pt>
                <c:pt idx="2212">
                  <c:v>0.85</c:v>
                </c:pt>
                <c:pt idx="2213">
                  <c:v>0.86238000000000004</c:v>
                </c:pt>
                <c:pt idx="2214">
                  <c:v>0.85980000000000001</c:v>
                </c:pt>
                <c:pt idx="2215">
                  <c:v>0.85177999999999998</c:v>
                </c:pt>
                <c:pt idx="2216">
                  <c:v>0.85189999999999999</c:v>
                </c:pt>
                <c:pt idx="2217">
                  <c:v>0.85951999999999995</c:v>
                </c:pt>
                <c:pt idx="2218">
                  <c:v>0.86543000000000003</c:v>
                </c:pt>
                <c:pt idx="2219">
                  <c:v>0.86848999999999998</c:v>
                </c:pt>
                <c:pt idx="2220">
                  <c:v>0.86409999999999998</c:v>
                </c:pt>
                <c:pt idx="2221">
                  <c:v>0.86648999999999998</c:v>
                </c:pt>
                <c:pt idx="2222">
                  <c:v>0.86638999999999999</c:v>
                </c:pt>
                <c:pt idx="2223">
                  <c:v>0.86368</c:v>
                </c:pt>
                <c:pt idx="2224">
                  <c:v>0.87050000000000005</c:v>
                </c:pt>
                <c:pt idx="2225">
                  <c:v>0.86658000000000002</c:v>
                </c:pt>
                <c:pt idx="2226">
                  <c:v>0.86995999999999996</c:v>
                </c:pt>
                <c:pt idx="2227">
                  <c:v>0.87490000000000001</c:v>
                </c:pt>
                <c:pt idx="2228">
                  <c:v>0.87992999999999999</c:v>
                </c:pt>
                <c:pt idx="2229">
                  <c:v>0.87695999999999996</c:v>
                </c:pt>
                <c:pt idx="2230">
                  <c:v>0.87590000000000001</c:v>
                </c:pt>
                <c:pt idx="2231">
                  <c:v>0.88280000000000003</c:v>
                </c:pt>
                <c:pt idx="2232">
                  <c:v>0.88390000000000002</c:v>
                </c:pt>
                <c:pt idx="2233">
                  <c:v>0.88368999999999998</c:v>
                </c:pt>
                <c:pt idx="2234">
                  <c:v>0.87629999999999997</c:v>
                </c:pt>
                <c:pt idx="2235">
                  <c:v>0.87522999999999995</c:v>
                </c:pt>
                <c:pt idx="2236">
                  <c:v>0.87602000000000002</c:v>
                </c:pt>
                <c:pt idx="2237">
                  <c:v>0.87819999999999998</c:v>
                </c:pt>
                <c:pt idx="2238">
                  <c:v>0.88365000000000005</c:v>
                </c:pt>
                <c:pt idx="2239">
                  <c:v>0.88741999999999999</c:v>
                </c:pt>
                <c:pt idx="2240">
                  <c:v>0.88807999999999998</c:v>
                </c:pt>
                <c:pt idx="2241">
                  <c:v>0.89085000000000003</c:v>
                </c:pt>
                <c:pt idx="2242">
                  <c:v>0.89063000000000003</c:v>
                </c:pt>
                <c:pt idx="2243">
                  <c:v>0.89812999999999998</c:v>
                </c:pt>
                <c:pt idx="2244">
                  <c:v>0.89937</c:v>
                </c:pt>
                <c:pt idx="2245">
                  <c:v>0.89766000000000001</c:v>
                </c:pt>
                <c:pt idx="2246">
                  <c:v>0.89593</c:v>
                </c:pt>
                <c:pt idx="2247">
                  <c:v>0.89771000000000001</c:v>
                </c:pt>
                <c:pt idx="2248">
                  <c:v>0.89881999999999995</c:v>
                </c:pt>
                <c:pt idx="2249">
                  <c:v>0.90095000000000003</c:v>
                </c:pt>
                <c:pt idx="2250">
                  <c:v>0.89288999999999996</c:v>
                </c:pt>
                <c:pt idx="2251">
                  <c:v>0.89690000000000003</c:v>
                </c:pt>
                <c:pt idx="2252">
                  <c:v>0.90436000000000005</c:v>
                </c:pt>
                <c:pt idx="2253">
                  <c:v>0.90839999999999999</c:v>
                </c:pt>
                <c:pt idx="2254">
                  <c:v>0.90703999999999996</c:v>
                </c:pt>
                <c:pt idx="2255">
                  <c:v>0.90912999999999999</c:v>
                </c:pt>
                <c:pt idx="2256">
                  <c:v>0.9123</c:v>
                </c:pt>
                <c:pt idx="2257">
                  <c:v>0.90690000000000004</c:v>
                </c:pt>
                <c:pt idx="2258">
                  <c:v>0.9042</c:v>
                </c:pt>
                <c:pt idx="2259">
                  <c:v>0.90029999999999999</c:v>
                </c:pt>
                <c:pt idx="2260">
                  <c:v>0.9032</c:v>
                </c:pt>
                <c:pt idx="2261">
                  <c:v>0.90700000000000003</c:v>
                </c:pt>
                <c:pt idx="2262">
                  <c:v>0.90761999999999998</c:v>
                </c:pt>
                <c:pt idx="2263">
                  <c:v>0.90193000000000001</c:v>
                </c:pt>
                <c:pt idx="2264">
                  <c:v>0.89285000000000003</c:v>
                </c:pt>
                <c:pt idx="2265">
                  <c:v>0.88748000000000005</c:v>
                </c:pt>
                <c:pt idx="2266">
                  <c:v>0.87880000000000003</c:v>
                </c:pt>
                <c:pt idx="2267">
                  <c:v>0.87646999999999997</c:v>
                </c:pt>
                <c:pt idx="2268">
                  <c:v>0.87848000000000004</c:v>
                </c:pt>
                <c:pt idx="2269">
                  <c:v>0.87685000000000002</c:v>
                </c:pt>
                <c:pt idx="2270">
                  <c:v>0.87128000000000005</c:v>
                </c:pt>
                <c:pt idx="2271">
                  <c:v>0.86750000000000005</c:v>
                </c:pt>
                <c:pt idx="2272">
                  <c:v>0.872</c:v>
                </c:pt>
                <c:pt idx="2273">
                  <c:v>0.86895999999999995</c:v>
                </c:pt>
                <c:pt idx="2274">
                  <c:v>0.86987999999999999</c:v>
                </c:pt>
                <c:pt idx="2275">
                  <c:v>0.87229000000000001</c:v>
                </c:pt>
                <c:pt idx="2276">
                  <c:v>0.87997000000000003</c:v>
                </c:pt>
                <c:pt idx="2277">
                  <c:v>0.87804000000000004</c:v>
                </c:pt>
                <c:pt idx="2278">
                  <c:v>0.87526000000000004</c:v>
                </c:pt>
                <c:pt idx="2279">
                  <c:v>0.87239999999999995</c:v>
                </c:pt>
                <c:pt idx="2280">
                  <c:v>0.87150000000000005</c:v>
                </c:pt>
                <c:pt idx="2281">
                  <c:v>0.87402000000000002</c:v>
                </c:pt>
                <c:pt idx="2282">
                  <c:v>0.87387000000000004</c:v>
                </c:pt>
                <c:pt idx="2283">
                  <c:v>0.87250000000000005</c:v>
                </c:pt>
                <c:pt idx="2284">
                  <c:v>0.86748000000000003</c:v>
                </c:pt>
                <c:pt idx="2285">
                  <c:v>0.86595</c:v>
                </c:pt>
                <c:pt idx="2286">
                  <c:v>0.86768000000000001</c:v>
                </c:pt>
                <c:pt idx="2287">
                  <c:v>0.873</c:v>
                </c:pt>
                <c:pt idx="2288">
                  <c:v>0.87175999999999998</c:v>
                </c:pt>
                <c:pt idx="2289">
                  <c:v>0.87744999999999995</c:v>
                </c:pt>
                <c:pt idx="2290">
                  <c:v>0.86978999999999995</c:v>
                </c:pt>
                <c:pt idx="2291">
                  <c:v>0.86716000000000004</c:v>
                </c:pt>
                <c:pt idx="2292">
                  <c:v>0.87270999999999999</c:v>
                </c:pt>
                <c:pt idx="2293">
                  <c:v>0.88144</c:v>
                </c:pt>
                <c:pt idx="2294">
                  <c:v>0.88524999999999998</c:v>
                </c:pt>
                <c:pt idx="2295">
                  <c:v>0.88790000000000002</c:v>
                </c:pt>
                <c:pt idx="2296">
                  <c:v>0.89127999999999996</c:v>
                </c:pt>
                <c:pt idx="2297">
                  <c:v>0.8972</c:v>
                </c:pt>
                <c:pt idx="2298">
                  <c:v>0.90031000000000005</c:v>
                </c:pt>
                <c:pt idx="2299">
                  <c:v>0.8992</c:v>
                </c:pt>
                <c:pt idx="2300">
                  <c:v>0.89854999999999996</c:v>
                </c:pt>
                <c:pt idx="2301">
                  <c:v>0.90049000000000001</c:v>
                </c:pt>
                <c:pt idx="2302">
                  <c:v>0.89924999999999999</c:v>
                </c:pt>
                <c:pt idx="2303">
                  <c:v>0.89395000000000002</c:v>
                </c:pt>
                <c:pt idx="2304">
                  <c:v>0.88665000000000005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51-47BA-A773-B909BA425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358528"/>
        <c:axId val="30388992"/>
      </c:lineChart>
      <c:dateAx>
        <c:axId val="303585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30388992"/>
        <c:crosses val="autoZero"/>
        <c:auto val="1"/>
        <c:lblOffset val="100"/>
        <c:baseTimeUnit val="days"/>
      </c:dateAx>
      <c:valAx>
        <c:axId val="30388992"/>
        <c:scaling>
          <c:orientation val="minMax"/>
          <c:min val="0.6000000000000000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358528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'CONSUMER CONFIDENCE'!$A$1:$A$273</c:f>
              <c:numCache>
                <c:formatCode>mmm\-yy</c:formatCode>
                <c:ptCount val="273"/>
                <c:pt idx="0">
                  <c:v>35096</c:v>
                </c:pt>
                <c:pt idx="1">
                  <c:v>35125</c:v>
                </c:pt>
                <c:pt idx="2">
                  <c:v>35156</c:v>
                </c:pt>
                <c:pt idx="3">
                  <c:v>35186</c:v>
                </c:pt>
                <c:pt idx="4">
                  <c:v>35217</c:v>
                </c:pt>
                <c:pt idx="5">
                  <c:v>35247</c:v>
                </c:pt>
                <c:pt idx="6">
                  <c:v>35278</c:v>
                </c:pt>
                <c:pt idx="7">
                  <c:v>35309</c:v>
                </c:pt>
                <c:pt idx="8">
                  <c:v>35339</c:v>
                </c:pt>
                <c:pt idx="9">
                  <c:v>35370</c:v>
                </c:pt>
                <c:pt idx="10">
                  <c:v>35400</c:v>
                </c:pt>
                <c:pt idx="11">
                  <c:v>35431</c:v>
                </c:pt>
                <c:pt idx="12">
                  <c:v>35462</c:v>
                </c:pt>
                <c:pt idx="13">
                  <c:v>35490</c:v>
                </c:pt>
                <c:pt idx="14">
                  <c:v>35521</c:v>
                </c:pt>
                <c:pt idx="15">
                  <c:v>35551</c:v>
                </c:pt>
                <c:pt idx="16">
                  <c:v>35582</c:v>
                </c:pt>
                <c:pt idx="17">
                  <c:v>35612</c:v>
                </c:pt>
                <c:pt idx="18">
                  <c:v>35643</c:v>
                </c:pt>
                <c:pt idx="19">
                  <c:v>35674</c:v>
                </c:pt>
                <c:pt idx="20">
                  <c:v>35704</c:v>
                </c:pt>
                <c:pt idx="21">
                  <c:v>35735</c:v>
                </c:pt>
                <c:pt idx="22">
                  <c:v>35765</c:v>
                </c:pt>
                <c:pt idx="23">
                  <c:v>35796</c:v>
                </c:pt>
                <c:pt idx="24">
                  <c:v>35827</c:v>
                </c:pt>
                <c:pt idx="25">
                  <c:v>35855</c:v>
                </c:pt>
                <c:pt idx="26">
                  <c:v>35886</c:v>
                </c:pt>
                <c:pt idx="27">
                  <c:v>35916</c:v>
                </c:pt>
                <c:pt idx="28">
                  <c:v>35947</c:v>
                </c:pt>
                <c:pt idx="29">
                  <c:v>35977</c:v>
                </c:pt>
                <c:pt idx="30">
                  <c:v>36008</c:v>
                </c:pt>
                <c:pt idx="31">
                  <c:v>36039</c:v>
                </c:pt>
                <c:pt idx="32">
                  <c:v>36069</c:v>
                </c:pt>
                <c:pt idx="33">
                  <c:v>36100</c:v>
                </c:pt>
                <c:pt idx="34">
                  <c:v>36130</c:v>
                </c:pt>
                <c:pt idx="35">
                  <c:v>36161</c:v>
                </c:pt>
                <c:pt idx="36">
                  <c:v>36192</c:v>
                </c:pt>
                <c:pt idx="37">
                  <c:v>36220</c:v>
                </c:pt>
                <c:pt idx="38">
                  <c:v>36251</c:v>
                </c:pt>
                <c:pt idx="39">
                  <c:v>36281</c:v>
                </c:pt>
                <c:pt idx="40">
                  <c:v>36312</c:v>
                </c:pt>
                <c:pt idx="41">
                  <c:v>36342</c:v>
                </c:pt>
                <c:pt idx="42">
                  <c:v>36373</c:v>
                </c:pt>
                <c:pt idx="43">
                  <c:v>36404</c:v>
                </c:pt>
                <c:pt idx="44">
                  <c:v>36434</c:v>
                </c:pt>
                <c:pt idx="45">
                  <c:v>36465</c:v>
                </c:pt>
                <c:pt idx="46">
                  <c:v>36495</c:v>
                </c:pt>
                <c:pt idx="47">
                  <c:v>36526</c:v>
                </c:pt>
                <c:pt idx="48">
                  <c:v>36557</c:v>
                </c:pt>
                <c:pt idx="49">
                  <c:v>36586</c:v>
                </c:pt>
                <c:pt idx="50">
                  <c:v>36617</c:v>
                </c:pt>
                <c:pt idx="51">
                  <c:v>36647</c:v>
                </c:pt>
                <c:pt idx="52">
                  <c:v>36678</c:v>
                </c:pt>
                <c:pt idx="53">
                  <c:v>36708</c:v>
                </c:pt>
                <c:pt idx="54">
                  <c:v>36739</c:v>
                </c:pt>
                <c:pt idx="55">
                  <c:v>36770</c:v>
                </c:pt>
                <c:pt idx="56">
                  <c:v>36800</c:v>
                </c:pt>
                <c:pt idx="57">
                  <c:v>36831</c:v>
                </c:pt>
                <c:pt idx="58">
                  <c:v>36861</c:v>
                </c:pt>
                <c:pt idx="59">
                  <c:v>36892</c:v>
                </c:pt>
                <c:pt idx="60">
                  <c:v>36923</c:v>
                </c:pt>
                <c:pt idx="61">
                  <c:v>36951</c:v>
                </c:pt>
                <c:pt idx="62">
                  <c:v>36982</c:v>
                </c:pt>
                <c:pt idx="63">
                  <c:v>37012</c:v>
                </c:pt>
                <c:pt idx="64">
                  <c:v>37043</c:v>
                </c:pt>
                <c:pt idx="65">
                  <c:v>37073</c:v>
                </c:pt>
                <c:pt idx="66">
                  <c:v>37104</c:v>
                </c:pt>
                <c:pt idx="67">
                  <c:v>37135</c:v>
                </c:pt>
                <c:pt idx="68">
                  <c:v>37165</c:v>
                </c:pt>
                <c:pt idx="69">
                  <c:v>37196</c:v>
                </c:pt>
                <c:pt idx="70">
                  <c:v>37226</c:v>
                </c:pt>
                <c:pt idx="71">
                  <c:v>37257</c:v>
                </c:pt>
                <c:pt idx="72">
                  <c:v>37288</c:v>
                </c:pt>
                <c:pt idx="73">
                  <c:v>37316</c:v>
                </c:pt>
                <c:pt idx="74">
                  <c:v>37347</c:v>
                </c:pt>
                <c:pt idx="75">
                  <c:v>37377</c:v>
                </c:pt>
                <c:pt idx="76">
                  <c:v>37408</c:v>
                </c:pt>
                <c:pt idx="77">
                  <c:v>37438</c:v>
                </c:pt>
                <c:pt idx="78">
                  <c:v>37469</c:v>
                </c:pt>
                <c:pt idx="79">
                  <c:v>37500</c:v>
                </c:pt>
                <c:pt idx="80">
                  <c:v>37530</c:v>
                </c:pt>
                <c:pt idx="81">
                  <c:v>37561</c:v>
                </c:pt>
                <c:pt idx="82">
                  <c:v>37591</c:v>
                </c:pt>
                <c:pt idx="83">
                  <c:v>37622</c:v>
                </c:pt>
                <c:pt idx="84">
                  <c:v>37653</c:v>
                </c:pt>
                <c:pt idx="85">
                  <c:v>37681</c:v>
                </c:pt>
                <c:pt idx="86">
                  <c:v>37712</c:v>
                </c:pt>
                <c:pt idx="87">
                  <c:v>37742</c:v>
                </c:pt>
                <c:pt idx="88">
                  <c:v>37773</c:v>
                </c:pt>
                <c:pt idx="89">
                  <c:v>37803</c:v>
                </c:pt>
                <c:pt idx="90">
                  <c:v>37834</c:v>
                </c:pt>
                <c:pt idx="91">
                  <c:v>37865</c:v>
                </c:pt>
                <c:pt idx="92">
                  <c:v>37895</c:v>
                </c:pt>
                <c:pt idx="93">
                  <c:v>37926</c:v>
                </c:pt>
                <c:pt idx="94">
                  <c:v>37956</c:v>
                </c:pt>
                <c:pt idx="95">
                  <c:v>37987</c:v>
                </c:pt>
                <c:pt idx="96">
                  <c:v>38018</c:v>
                </c:pt>
                <c:pt idx="97">
                  <c:v>38047</c:v>
                </c:pt>
                <c:pt idx="98">
                  <c:v>38078</c:v>
                </c:pt>
                <c:pt idx="99">
                  <c:v>38108</c:v>
                </c:pt>
                <c:pt idx="100">
                  <c:v>38139</c:v>
                </c:pt>
                <c:pt idx="101">
                  <c:v>38169</c:v>
                </c:pt>
                <c:pt idx="102">
                  <c:v>38200</c:v>
                </c:pt>
                <c:pt idx="103">
                  <c:v>38231</c:v>
                </c:pt>
                <c:pt idx="104">
                  <c:v>38261</c:v>
                </c:pt>
                <c:pt idx="105">
                  <c:v>38292</c:v>
                </c:pt>
                <c:pt idx="106">
                  <c:v>38322</c:v>
                </c:pt>
                <c:pt idx="107">
                  <c:v>38353</c:v>
                </c:pt>
                <c:pt idx="108">
                  <c:v>38384</c:v>
                </c:pt>
                <c:pt idx="109">
                  <c:v>38412</c:v>
                </c:pt>
                <c:pt idx="110">
                  <c:v>38443</c:v>
                </c:pt>
                <c:pt idx="111">
                  <c:v>38473</c:v>
                </c:pt>
                <c:pt idx="112">
                  <c:v>38504</c:v>
                </c:pt>
                <c:pt idx="113">
                  <c:v>38534</c:v>
                </c:pt>
                <c:pt idx="114">
                  <c:v>38565</c:v>
                </c:pt>
                <c:pt idx="115">
                  <c:v>38596</c:v>
                </c:pt>
                <c:pt idx="116">
                  <c:v>38626</c:v>
                </c:pt>
                <c:pt idx="117">
                  <c:v>38657</c:v>
                </c:pt>
                <c:pt idx="118">
                  <c:v>38687</c:v>
                </c:pt>
                <c:pt idx="119">
                  <c:v>38718</c:v>
                </c:pt>
                <c:pt idx="120">
                  <c:v>38749</c:v>
                </c:pt>
                <c:pt idx="121">
                  <c:v>38777</c:v>
                </c:pt>
                <c:pt idx="122">
                  <c:v>38808</c:v>
                </c:pt>
                <c:pt idx="123">
                  <c:v>38838</c:v>
                </c:pt>
                <c:pt idx="124">
                  <c:v>38869</c:v>
                </c:pt>
                <c:pt idx="125">
                  <c:v>38899</c:v>
                </c:pt>
                <c:pt idx="126">
                  <c:v>38930</c:v>
                </c:pt>
                <c:pt idx="127">
                  <c:v>38961</c:v>
                </c:pt>
                <c:pt idx="128">
                  <c:v>38991</c:v>
                </c:pt>
                <c:pt idx="129">
                  <c:v>39022</c:v>
                </c:pt>
                <c:pt idx="130">
                  <c:v>39052</c:v>
                </c:pt>
                <c:pt idx="131">
                  <c:v>39083</c:v>
                </c:pt>
                <c:pt idx="132">
                  <c:v>39114</c:v>
                </c:pt>
                <c:pt idx="133">
                  <c:v>39142</c:v>
                </c:pt>
                <c:pt idx="134">
                  <c:v>39173</c:v>
                </c:pt>
                <c:pt idx="135">
                  <c:v>39203</c:v>
                </c:pt>
                <c:pt idx="136">
                  <c:v>39234</c:v>
                </c:pt>
                <c:pt idx="137">
                  <c:v>39264</c:v>
                </c:pt>
                <c:pt idx="138">
                  <c:v>39295</c:v>
                </c:pt>
                <c:pt idx="139">
                  <c:v>39326</c:v>
                </c:pt>
                <c:pt idx="140">
                  <c:v>39356</c:v>
                </c:pt>
                <c:pt idx="141">
                  <c:v>39387</c:v>
                </c:pt>
                <c:pt idx="142">
                  <c:v>39417</c:v>
                </c:pt>
                <c:pt idx="143">
                  <c:v>39448</c:v>
                </c:pt>
                <c:pt idx="144">
                  <c:v>39479</c:v>
                </c:pt>
                <c:pt idx="145">
                  <c:v>39508</c:v>
                </c:pt>
                <c:pt idx="146">
                  <c:v>39539</c:v>
                </c:pt>
                <c:pt idx="147">
                  <c:v>39569</c:v>
                </c:pt>
                <c:pt idx="148">
                  <c:v>39600</c:v>
                </c:pt>
                <c:pt idx="149">
                  <c:v>39630</c:v>
                </c:pt>
                <c:pt idx="150">
                  <c:v>39661</c:v>
                </c:pt>
                <c:pt idx="151">
                  <c:v>39692</c:v>
                </c:pt>
                <c:pt idx="152">
                  <c:v>39722</c:v>
                </c:pt>
                <c:pt idx="153">
                  <c:v>39753</c:v>
                </c:pt>
                <c:pt idx="154">
                  <c:v>39783</c:v>
                </c:pt>
                <c:pt idx="155">
                  <c:v>39814</c:v>
                </c:pt>
                <c:pt idx="156">
                  <c:v>39845</c:v>
                </c:pt>
                <c:pt idx="157">
                  <c:v>39873</c:v>
                </c:pt>
                <c:pt idx="158">
                  <c:v>39904</c:v>
                </c:pt>
                <c:pt idx="159">
                  <c:v>39934</c:v>
                </c:pt>
                <c:pt idx="160">
                  <c:v>39965</c:v>
                </c:pt>
                <c:pt idx="161">
                  <c:v>39995</c:v>
                </c:pt>
                <c:pt idx="162">
                  <c:v>40026</c:v>
                </c:pt>
                <c:pt idx="163">
                  <c:v>40057</c:v>
                </c:pt>
                <c:pt idx="164">
                  <c:v>40087</c:v>
                </c:pt>
                <c:pt idx="165">
                  <c:v>40118</c:v>
                </c:pt>
                <c:pt idx="166">
                  <c:v>40148</c:v>
                </c:pt>
                <c:pt idx="167">
                  <c:v>40179</c:v>
                </c:pt>
                <c:pt idx="168">
                  <c:v>40210</c:v>
                </c:pt>
                <c:pt idx="169">
                  <c:v>40238</c:v>
                </c:pt>
                <c:pt idx="170">
                  <c:v>40269</c:v>
                </c:pt>
                <c:pt idx="171">
                  <c:v>40299</c:v>
                </c:pt>
                <c:pt idx="172">
                  <c:v>40330</c:v>
                </c:pt>
                <c:pt idx="173">
                  <c:v>40360</c:v>
                </c:pt>
                <c:pt idx="174">
                  <c:v>40391</c:v>
                </c:pt>
                <c:pt idx="175">
                  <c:v>40422</c:v>
                </c:pt>
                <c:pt idx="176">
                  <c:v>40452</c:v>
                </c:pt>
                <c:pt idx="177">
                  <c:v>40483</c:v>
                </c:pt>
                <c:pt idx="178">
                  <c:v>40513</c:v>
                </c:pt>
                <c:pt idx="179">
                  <c:v>40544</c:v>
                </c:pt>
                <c:pt idx="180">
                  <c:v>40575</c:v>
                </c:pt>
                <c:pt idx="181">
                  <c:v>40603</c:v>
                </c:pt>
                <c:pt idx="182">
                  <c:v>40634</c:v>
                </c:pt>
                <c:pt idx="183">
                  <c:v>40664</c:v>
                </c:pt>
                <c:pt idx="184">
                  <c:v>40695</c:v>
                </c:pt>
                <c:pt idx="185">
                  <c:v>40725</c:v>
                </c:pt>
                <c:pt idx="186">
                  <c:v>40756</c:v>
                </c:pt>
                <c:pt idx="187">
                  <c:v>40787</c:v>
                </c:pt>
                <c:pt idx="188">
                  <c:v>40817</c:v>
                </c:pt>
                <c:pt idx="189">
                  <c:v>40848</c:v>
                </c:pt>
                <c:pt idx="190">
                  <c:v>40878</c:v>
                </c:pt>
                <c:pt idx="191">
                  <c:v>40909</c:v>
                </c:pt>
                <c:pt idx="192">
                  <c:v>40940</c:v>
                </c:pt>
                <c:pt idx="193">
                  <c:v>40969</c:v>
                </c:pt>
                <c:pt idx="194">
                  <c:v>41000</c:v>
                </c:pt>
                <c:pt idx="195">
                  <c:v>41030</c:v>
                </c:pt>
                <c:pt idx="196">
                  <c:v>41061</c:v>
                </c:pt>
                <c:pt idx="197">
                  <c:v>41091</c:v>
                </c:pt>
                <c:pt idx="198">
                  <c:v>41122</c:v>
                </c:pt>
                <c:pt idx="199">
                  <c:v>41153</c:v>
                </c:pt>
                <c:pt idx="200">
                  <c:v>41183</c:v>
                </c:pt>
                <c:pt idx="201">
                  <c:v>41214</c:v>
                </c:pt>
                <c:pt idx="202">
                  <c:v>41244</c:v>
                </c:pt>
                <c:pt idx="203">
                  <c:v>41275</c:v>
                </c:pt>
                <c:pt idx="204">
                  <c:v>41306</c:v>
                </c:pt>
                <c:pt idx="205">
                  <c:v>41334</c:v>
                </c:pt>
                <c:pt idx="206">
                  <c:v>41365</c:v>
                </c:pt>
                <c:pt idx="207">
                  <c:v>41395</c:v>
                </c:pt>
                <c:pt idx="208">
                  <c:v>41426</c:v>
                </c:pt>
                <c:pt idx="209">
                  <c:v>41456</c:v>
                </c:pt>
                <c:pt idx="210">
                  <c:v>41487</c:v>
                </c:pt>
                <c:pt idx="211">
                  <c:v>41518</c:v>
                </c:pt>
                <c:pt idx="212">
                  <c:v>41548</c:v>
                </c:pt>
                <c:pt idx="213">
                  <c:v>41579</c:v>
                </c:pt>
                <c:pt idx="214">
                  <c:v>41609</c:v>
                </c:pt>
                <c:pt idx="215">
                  <c:v>41640</c:v>
                </c:pt>
                <c:pt idx="216">
                  <c:v>41671</c:v>
                </c:pt>
                <c:pt idx="217">
                  <c:v>41699</c:v>
                </c:pt>
                <c:pt idx="218">
                  <c:v>41730</c:v>
                </c:pt>
                <c:pt idx="219">
                  <c:v>41760</c:v>
                </c:pt>
                <c:pt idx="220">
                  <c:v>41791</c:v>
                </c:pt>
                <c:pt idx="221">
                  <c:v>41821</c:v>
                </c:pt>
                <c:pt idx="222">
                  <c:v>41852</c:v>
                </c:pt>
                <c:pt idx="223">
                  <c:v>41883</c:v>
                </c:pt>
                <c:pt idx="224">
                  <c:v>41913</c:v>
                </c:pt>
                <c:pt idx="225">
                  <c:v>41944</c:v>
                </c:pt>
                <c:pt idx="226">
                  <c:v>41974</c:v>
                </c:pt>
                <c:pt idx="227">
                  <c:v>42005</c:v>
                </c:pt>
                <c:pt idx="228">
                  <c:v>42036</c:v>
                </c:pt>
                <c:pt idx="229">
                  <c:v>42064</c:v>
                </c:pt>
                <c:pt idx="230">
                  <c:v>42095</c:v>
                </c:pt>
                <c:pt idx="231">
                  <c:v>42125</c:v>
                </c:pt>
                <c:pt idx="232">
                  <c:v>42156</c:v>
                </c:pt>
                <c:pt idx="233">
                  <c:v>42186</c:v>
                </c:pt>
                <c:pt idx="234">
                  <c:v>42217</c:v>
                </c:pt>
                <c:pt idx="235">
                  <c:v>42248</c:v>
                </c:pt>
                <c:pt idx="236">
                  <c:v>42278</c:v>
                </c:pt>
                <c:pt idx="237">
                  <c:v>42309</c:v>
                </c:pt>
                <c:pt idx="238">
                  <c:v>42339</c:v>
                </c:pt>
                <c:pt idx="239">
                  <c:v>42370</c:v>
                </c:pt>
                <c:pt idx="240">
                  <c:v>42401</c:v>
                </c:pt>
                <c:pt idx="241">
                  <c:v>42430</c:v>
                </c:pt>
                <c:pt idx="242">
                  <c:v>42461</c:v>
                </c:pt>
                <c:pt idx="243">
                  <c:v>42491</c:v>
                </c:pt>
                <c:pt idx="244">
                  <c:v>42522</c:v>
                </c:pt>
                <c:pt idx="245">
                  <c:v>42552</c:v>
                </c:pt>
                <c:pt idx="246">
                  <c:v>42583</c:v>
                </c:pt>
                <c:pt idx="247">
                  <c:v>42614</c:v>
                </c:pt>
                <c:pt idx="248">
                  <c:v>42644</c:v>
                </c:pt>
                <c:pt idx="249">
                  <c:v>42675</c:v>
                </c:pt>
                <c:pt idx="250">
                  <c:v>42705</c:v>
                </c:pt>
                <c:pt idx="251">
                  <c:v>42736</c:v>
                </c:pt>
                <c:pt idx="252">
                  <c:v>42767</c:v>
                </c:pt>
                <c:pt idx="253">
                  <c:v>42795</c:v>
                </c:pt>
                <c:pt idx="254">
                  <c:v>42826</c:v>
                </c:pt>
                <c:pt idx="255">
                  <c:v>42856</c:v>
                </c:pt>
                <c:pt idx="256">
                  <c:v>42887</c:v>
                </c:pt>
                <c:pt idx="257">
                  <c:v>42917</c:v>
                </c:pt>
                <c:pt idx="258">
                  <c:v>42948</c:v>
                </c:pt>
                <c:pt idx="259">
                  <c:v>42979</c:v>
                </c:pt>
                <c:pt idx="260">
                  <c:v>43009</c:v>
                </c:pt>
                <c:pt idx="261">
                  <c:v>43040</c:v>
                </c:pt>
                <c:pt idx="262">
                  <c:v>43070</c:v>
                </c:pt>
                <c:pt idx="263">
                  <c:v>43101</c:v>
                </c:pt>
                <c:pt idx="264">
                  <c:v>43132</c:v>
                </c:pt>
                <c:pt idx="265">
                  <c:v>43160</c:v>
                </c:pt>
                <c:pt idx="266">
                  <c:v>43191</c:v>
                </c:pt>
                <c:pt idx="267">
                  <c:v>43221</c:v>
                </c:pt>
                <c:pt idx="268">
                  <c:v>43252</c:v>
                </c:pt>
                <c:pt idx="269">
                  <c:v>43282</c:v>
                </c:pt>
                <c:pt idx="270">
                  <c:v>43313</c:v>
                </c:pt>
                <c:pt idx="271">
                  <c:v>43344</c:v>
                </c:pt>
                <c:pt idx="272">
                  <c:v>43374</c:v>
                </c:pt>
              </c:numCache>
            </c:numRef>
          </c:cat>
          <c:val>
            <c:numRef>
              <c:f>'CONSUMER CONFIDENCE'!$B$1:$B$273</c:f>
              <c:numCache>
                <c:formatCode>0.0</c:formatCode>
                <c:ptCount val="273"/>
                <c:pt idx="0">
                  <c:v>104.97036435095252</c:v>
                </c:pt>
                <c:pt idx="1">
                  <c:v>102.45750531596083</c:v>
                </c:pt>
                <c:pt idx="2">
                  <c:v>104.53623455826988</c:v>
                </c:pt>
                <c:pt idx="3">
                  <c:v>102.44469298275531</c:v>
                </c:pt>
                <c:pt idx="4">
                  <c:v>104.16466078057374</c:v>
                </c:pt>
                <c:pt idx="5">
                  <c:v>103.13228074244114</c:v>
                </c:pt>
                <c:pt idx="6">
                  <c:v>98.548380506215494</c:v>
                </c:pt>
                <c:pt idx="7">
                  <c:v>101.91208740275923</c:v>
                </c:pt>
                <c:pt idx="8">
                  <c:v>107.77587315699057</c:v>
                </c:pt>
                <c:pt idx="9">
                  <c:v>108.56960479005988</c:v>
                </c:pt>
                <c:pt idx="10">
                  <c:v>111.32458231376707</c:v>
                </c:pt>
                <c:pt idx="11">
                  <c:v>117.13148550046229</c:v>
                </c:pt>
                <c:pt idx="12">
                  <c:v>117.19308933341854</c:v>
                </c:pt>
                <c:pt idx="13">
                  <c:v>118.5601141297378</c:v>
                </c:pt>
                <c:pt idx="14">
                  <c:v>119.38173534971979</c:v>
                </c:pt>
                <c:pt idx="15">
                  <c:v>120.75858409330753</c:v>
                </c:pt>
                <c:pt idx="16">
                  <c:v>123.01745295741678</c:v>
                </c:pt>
                <c:pt idx="17">
                  <c:v>120.72748736281483</c:v>
                </c:pt>
                <c:pt idx="18">
                  <c:v>119.29097449819236</c:v>
                </c:pt>
                <c:pt idx="19">
                  <c:v>125.04107683454846</c:v>
                </c:pt>
                <c:pt idx="20">
                  <c:v>123.2282630093289</c:v>
                </c:pt>
                <c:pt idx="21">
                  <c:v>124.63358641496916</c:v>
                </c:pt>
                <c:pt idx="22">
                  <c:v>122.42714976783961</c:v>
                </c:pt>
                <c:pt idx="23">
                  <c:v>122.04634263868445</c:v>
                </c:pt>
                <c:pt idx="24">
                  <c:v>122.64979598223987</c:v>
                </c:pt>
                <c:pt idx="25">
                  <c:v>122.2685262543209</c:v>
                </c:pt>
                <c:pt idx="26">
                  <c:v>122.29956320211461</c:v>
                </c:pt>
                <c:pt idx="27">
                  <c:v>118.7440269369884</c:v>
                </c:pt>
                <c:pt idx="28">
                  <c:v>120.3603465757931</c:v>
                </c:pt>
                <c:pt idx="29">
                  <c:v>118.9916048249717</c:v>
                </c:pt>
                <c:pt idx="30">
                  <c:v>120.28001379101043</c:v>
                </c:pt>
                <c:pt idx="31">
                  <c:v>119.49062373120567</c:v>
                </c:pt>
                <c:pt idx="32">
                  <c:v>115.21552495503202</c:v>
                </c:pt>
                <c:pt idx="33">
                  <c:v>117.43966028763089</c:v>
                </c:pt>
                <c:pt idx="34">
                  <c:v>119.20020271593279</c:v>
                </c:pt>
                <c:pt idx="35">
                  <c:v>125.83533813947557</c:v>
                </c:pt>
                <c:pt idx="36">
                  <c:v>118.37125526702641</c:v>
                </c:pt>
                <c:pt idx="37">
                  <c:v>121.38180759061336</c:v>
                </c:pt>
                <c:pt idx="38">
                  <c:v>126.96165825230088</c:v>
                </c:pt>
                <c:pt idx="39">
                  <c:v>124.38136580092403</c:v>
                </c:pt>
                <c:pt idx="40">
                  <c:v>126.92917420538134</c:v>
                </c:pt>
                <c:pt idx="41">
                  <c:v>128.30875107470578</c:v>
                </c:pt>
                <c:pt idx="42">
                  <c:v>124.42040312445852</c:v>
                </c:pt>
                <c:pt idx="43">
                  <c:v>122.46630980001947</c:v>
                </c:pt>
                <c:pt idx="44">
                  <c:v>125.64695872344342</c:v>
                </c:pt>
                <c:pt idx="45">
                  <c:v>128.1632802221319</c:v>
                </c:pt>
                <c:pt idx="46">
                  <c:v>127.16403242775083</c:v>
                </c:pt>
                <c:pt idx="47">
                  <c:v>130.85376900595423</c:v>
                </c:pt>
                <c:pt idx="48">
                  <c:v>124.64151273012153</c:v>
                </c:pt>
                <c:pt idx="49">
                  <c:v>125.4708288673956</c:v>
                </c:pt>
                <c:pt idx="50">
                  <c:v>130.78468653649523</c:v>
                </c:pt>
                <c:pt idx="51">
                  <c:v>124.09959234801255</c:v>
                </c:pt>
                <c:pt idx="52">
                  <c:v>118.24335589444163</c:v>
                </c:pt>
                <c:pt idx="53">
                  <c:v>119.6328526256089</c:v>
                </c:pt>
                <c:pt idx="54">
                  <c:v>123.85372099867307</c:v>
                </c:pt>
                <c:pt idx="55">
                  <c:v>113.84875325389064</c:v>
                </c:pt>
                <c:pt idx="56">
                  <c:v>114.75968680674899</c:v>
                </c:pt>
                <c:pt idx="57">
                  <c:v>110.34838256732351</c:v>
                </c:pt>
                <c:pt idx="58">
                  <c:v>115.74033110418685</c:v>
                </c:pt>
                <c:pt idx="59">
                  <c:v>109.39397075175168</c:v>
                </c:pt>
                <c:pt idx="60">
                  <c:v>110.58542939442697</c:v>
                </c:pt>
                <c:pt idx="61">
                  <c:v>99.542107220099851</c:v>
                </c:pt>
                <c:pt idx="62">
                  <c:v>100.32026727445185</c:v>
                </c:pt>
                <c:pt idx="63">
                  <c:v>103.3649138996108</c:v>
                </c:pt>
                <c:pt idx="64">
                  <c:v>105.26419622574281</c:v>
                </c:pt>
                <c:pt idx="65">
                  <c:v>96.89283468784582</c:v>
                </c:pt>
                <c:pt idx="66">
                  <c:v>84.155642453523683</c:v>
                </c:pt>
                <c:pt idx="67">
                  <c:v>82.944595937750563</c:v>
                </c:pt>
                <c:pt idx="68">
                  <c:v>76.304889747477176</c:v>
                </c:pt>
                <c:pt idx="69">
                  <c:v>79.441964774111639</c:v>
                </c:pt>
                <c:pt idx="70">
                  <c:v>87.701013480891689</c:v>
                </c:pt>
                <c:pt idx="71">
                  <c:v>91.714668281569118</c:v>
                </c:pt>
                <c:pt idx="72">
                  <c:v>87.952100602571775</c:v>
                </c:pt>
                <c:pt idx="73">
                  <c:v>83.099842450109463</c:v>
                </c:pt>
                <c:pt idx="74">
                  <c:v>91.731520110996385</c:v>
                </c:pt>
                <c:pt idx="75">
                  <c:v>92.449321087235219</c:v>
                </c:pt>
                <c:pt idx="76">
                  <c:v>88.967901708633903</c:v>
                </c:pt>
                <c:pt idx="77">
                  <c:v>78.317841567973971</c:v>
                </c:pt>
                <c:pt idx="78">
                  <c:v>73.284009203404793</c:v>
                </c:pt>
                <c:pt idx="79">
                  <c:v>70.274607108957014</c:v>
                </c:pt>
                <c:pt idx="80">
                  <c:v>65.898947690611678</c:v>
                </c:pt>
                <c:pt idx="81">
                  <c:v>66.462241183554525</c:v>
                </c:pt>
                <c:pt idx="82">
                  <c:v>63.753676756395585</c:v>
                </c:pt>
                <c:pt idx="83">
                  <c:v>64.538434060703409</c:v>
                </c:pt>
                <c:pt idx="84">
                  <c:v>62.347752396010094</c:v>
                </c:pt>
                <c:pt idx="85">
                  <c:v>62.769674892677315</c:v>
                </c:pt>
                <c:pt idx="86">
                  <c:v>68.406175692984846</c:v>
                </c:pt>
                <c:pt idx="87">
                  <c:v>66.542693071388499</c:v>
                </c:pt>
                <c:pt idx="88">
                  <c:v>65.816677332332603</c:v>
                </c:pt>
                <c:pt idx="89">
                  <c:v>60.881779739594002</c:v>
                </c:pt>
                <c:pt idx="90">
                  <c:v>63.048060611091913</c:v>
                </c:pt>
                <c:pt idx="91">
                  <c:v>68.012027171556056</c:v>
                </c:pt>
                <c:pt idx="92">
                  <c:v>69.377111139660784</c:v>
                </c:pt>
                <c:pt idx="93">
                  <c:v>78.23856418209742</c:v>
                </c:pt>
                <c:pt idx="94">
                  <c:v>78.33657213561564</c:v>
                </c:pt>
                <c:pt idx="95">
                  <c:v>85.718906041260595</c:v>
                </c:pt>
                <c:pt idx="96">
                  <c:v>85.822880851699892</c:v>
                </c:pt>
                <c:pt idx="97">
                  <c:v>86.900830376447232</c:v>
                </c:pt>
                <c:pt idx="98">
                  <c:v>90.76778050753127</c:v>
                </c:pt>
                <c:pt idx="99">
                  <c:v>91.066814027185757</c:v>
                </c:pt>
                <c:pt idx="100">
                  <c:v>90.100621233660945</c:v>
                </c:pt>
                <c:pt idx="101">
                  <c:v>96.586506423949402</c:v>
                </c:pt>
                <c:pt idx="102">
                  <c:v>93.594776739720558</c:v>
                </c:pt>
                <c:pt idx="103">
                  <c:v>95.47106044227985</c:v>
                </c:pt>
                <c:pt idx="104">
                  <c:v>99.607543557162685</c:v>
                </c:pt>
                <c:pt idx="105">
                  <c:v>92.605406421735523</c:v>
                </c:pt>
                <c:pt idx="106">
                  <c:v>103.85775114902798</c:v>
                </c:pt>
                <c:pt idx="107">
                  <c:v>106.78741156463059</c:v>
                </c:pt>
                <c:pt idx="108">
                  <c:v>99.52440084603414</c:v>
                </c:pt>
                <c:pt idx="109">
                  <c:v>104.24793074155269</c:v>
                </c:pt>
                <c:pt idx="110">
                  <c:v>97.267800140829735</c:v>
                </c:pt>
                <c:pt idx="111">
                  <c:v>97.391244666807296</c:v>
                </c:pt>
                <c:pt idx="112">
                  <c:v>99.615837135472177</c:v>
                </c:pt>
                <c:pt idx="113">
                  <c:v>96.531684016406814</c:v>
                </c:pt>
                <c:pt idx="114">
                  <c:v>90.995804131314998</c:v>
                </c:pt>
                <c:pt idx="115">
                  <c:v>80.504234999330905</c:v>
                </c:pt>
                <c:pt idx="116">
                  <c:v>84.960280972123897</c:v>
                </c:pt>
                <c:pt idx="117">
                  <c:v>93.966219068765312</c:v>
                </c:pt>
                <c:pt idx="118">
                  <c:v>98.244988303724554</c:v>
                </c:pt>
                <c:pt idx="119">
                  <c:v>106.17172205228205</c:v>
                </c:pt>
                <c:pt idx="120">
                  <c:v>102.89755799432818</c:v>
                </c:pt>
                <c:pt idx="121">
                  <c:v>92.326511128990546</c:v>
                </c:pt>
                <c:pt idx="122">
                  <c:v>98.827314607331701</c:v>
                </c:pt>
                <c:pt idx="123">
                  <c:v>92.31081935415294</c:v>
                </c:pt>
                <c:pt idx="124">
                  <c:v>89.350293519015096</c:v>
                </c:pt>
                <c:pt idx="125">
                  <c:v>90.853664254483547</c:v>
                </c:pt>
                <c:pt idx="126">
                  <c:v>84.830842405205914</c:v>
                </c:pt>
                <c:pt idx="127">
                  <c:v>86.5465455603522</c:v>
                </c:pt>
                <c:pt idx="128">
                  <c:v>86.718112154935881</c:v>
                </c:pt>
                <c:pt idx="129">
                  <c:v>87.858987194293675</c:v>
                </c:pt>
                <c:pt idx="130">
                  <c:v>89.760971157164207</c:v>
                </c:pt>
                <c:pt idx="131">
                  <c:v>93.170311851998051</c:v>
                </c:pt>
                <c:pt idx="132">
                  <c:v>84.859576217642527</c:v>
                </c:pt>
                <c:pt idx="133">
                  <c:v>78.528786507135933</c:v>
                </c:pt>
                <c:pt idx="134">
                  <c:v>82.999484992979149</c:v>
                </c:pt>
                <c:pt idx="135">
                  <c:v>85.7</c:v>
                </c:pt>
                <c:pt idx="136">
                  <c:v>83.166208542788226</c:v>
                </c:pt>
                <c:pt idx="137">
                  <c:v>74.7</c:v>
                </c:pt>
                <c:pt idx="138">
                  <c:v>71.969903534745001</c:v>
                </c:pt>
                <c:pt idx="139">
                  <c:v>74.26042043554024</c:v>
                </c:pt>
                <c:pt idx="140">
                  <c:v>71.847503605520032</c:v>
                </c:pt>
                <c:pt idx="141">
                  <c:v>63.082444666537327</c:v>
                </c:pt>
                <c:pt idx="142">
                  <c:v>62.686384219961944</c:v>
                </c:pt>
                <c:pt idx="143">
                  <c:v>67.013088948043418</c:v>
                </c:pt>
                <c:pt idx="144">
                  <c:v>63.501933059040617</c:v>
                </c:pt>
                <c:pt idx="145">
                  <c:v>63.252960941234804</c:v>
                </c:pt>
                <c:pt idx="146">
                  <c:v>55.965310674961586</c:v>
                </c:pt>
                <c:pt idx="147">
                  <c:v>48.813387407888406</c:v>
                </c:pt>
                <c:pt idx="148">
                  <c:v>42.229836187781665</c:v>
                </c:pt>
                <c:pt idx="149">
                  <c:v>39.592624986285749</c:v>
                </c:pt>
                <c:pt idx="150">
                  <c:v>43.372029971972424</c:v>
                </c:pt>
                <c:pt idx="151">
                  <c:v>45.021671072479812</c:v>
                </c:pt>
                <c:pt idx="152">
                  <c:v>42.029575058543003</c:v>
                </c:pt>
                <c:pt idx="153">
                  <c:v>44.769429621878601</c:v>
                </c:pt>
                <c:pt idx="154">
                  <c:v>50.150273945711412</c:v>
                </c:pt>
                <c:pt idx="155">
                  <c:v>49.617483045887958</c:v>
                </c:pt>
                <c:pt idx="156">
                  <c:v>44.201377494076098</c:v>
                </c:pt>
                <c:pt idx="157">
                  <c:v>44.104727971910798</c:v>
                </c:pt>
                <c:pt idx="158">
                  <c:v>46.772712661325741</c:v>
                </c:pt>
                <c:pt idx="159">
                  <c:v>45.478375082170238</c:v>
                </c:pt>
                <c:pt idx="160">
                  <c:v>53.392879882113142</c:v>
                </c:pt>
                <c:pt idx="161">
                  <c:v>49.50557372938659</c:v>
                </c:pt>
                <c:pt idx="162">
                  <c:v>48.725695450844228</c:v>
                </c:pt>
                <c:pt idx="163">
                  <c:v>49.613650903068965</c:v>
                </c:pt>
                <c:pt idx="164">
                  <c:v>54.197120993900938</c:v>
                </c:pt>
                <c:pt idx="165">
                  <c:v>53.578231644578558</c:v>
                </c:pt>
                <c:pt idx="166">
                  <c:v>53.334008304333615</c:v>
                </c:pt>
                <c:pt idx="167">
                  <c:v>64.578104082812331</c:v>
                </c:pt>
                <c:pt idx="168">
                  <c:v>59.382554825077641</c:v>
                </c:pt>
                <c:pt idx="169">
                  <c:v>61.862434420202419</c:v>
                </c:pt>
                <c:pt idx="170">
                  <c:v>65.629817623271492</c:v>
                </c:pt>
                <c:pt idx="171">
                  <c:v>65.286009768215962</c:v>
                </c:pt>
                <c:pt idx="172">
                  <c:v>67.938284838068185</c:v>
                </c:pt>
                <c:pt idx="173">
                  <c:v>66.214222940191618</c:v>
                </c:pt>
                <c:pt idx="174">
                  <c:v>61.426445712542247</c:v>
                </c:pt>
                <c:pt idx="175">
                  <c:v>52.374902472286955</c:v>
                </c:pt>
                <c:pt idx="176">
                  <c:v>48.093776117266756</c:v>
                </c:pt>
                <c:pt idx="177">
                  <c:v>48.365067995432945</c:v>
                </c:pt>
                <c:pt idx="178">
                  <c:v>44.373239303648646</c:v>
                </c:pt>
                <c:pt idx="179">
                  <c:v>48.655698964651968</c:v>
                </c:pt>
                <c:pt idx="180">
                  <c:v>50.294782501012477</c:v>
                </c:pt>
                <c:pt idx="181">
                  <c:v>59.528438478974408</c:v>
                </c:pt>
                <c:pt idx="182">
                  <c:v>57.857507188475275</c:v>
                </c:pt>
                <c:pt idx="183">
                  <c:v>59.36494201642487</c:v>
                </c:pt>
                <c:pt idx="184">
                  <c:v>56.349722440108451</c:v>
                </c:pt>
                <c:pt idx="185">
                  <c:v>55.9</c:v>
                </c:pt>
                <c:pt idx="186">
                  <c:v>55.8</c:v>
                </c:pt>
                <c:pt idx="187">
                  <c:v>53.3</c:v>
                </c:pt>
                <c:pt idx="188">
                  <c:v>63.7</c:v>
                </c:pt>
                <c:pt idx="189">
                  <c:v>60.076406421117269</c:v>
                </c:pt>
                <c:pt idx="190">
                  <c:v>49.205837932081678</c:v>
                </c:pt>
                <c:pt idx="191">
                  <c:v>56.554077867680888</c:v>
                </c:pt>
                <c:pt idx="192">
                  <c:v>57.033830124211057</c:v>
                </c:pt>
                <c:pt idx="193">
                  <c:v>60.59570911951149</c:v>
                </c:pt>
                <c:pt idx="194">
                  <c:v>62.531110876335902</c:v>
                </c:pt>
                <c:pt idx="195">
                  <c:v>60.95973840474641</c:v>
                </c:pt>
                <c:pt idx="196">
                  <c:v>62.31071191821578</c:v>
                </c:pt>
                <c:pt idx="197" formatCode="General">
                  <c:v>67.7</c:v>
                </c:pt>
                <c:pt idx="198">
                  <c:v>69.970356507164141</c:v>
                </c:pt>
                <c:pt idx="199">
                  <c:v>60.237255989573868</c:v>
                </c:pt>
                <c:pt idx="200">
                  <c:v>60.9</c:v>
                </c:pt>
                <c:pt idx="201">
                  <c:v>63.8</c:v>
                </c:pt>
                <c:pt idx="202">
                  <c:v>49.8</c:v>
                </c:pt>
                <c:pt idx="203">
                  <c:v>64.2</c:v>
                </c:pt>
                <c:pt idx="204">
                  <c:v>59.4</c:v>
                </c:pt>
                <c:pt idx="205">
                  <c:v>60</c:v>
                </c:pt>
                <c:pt idx="206">
                  <c:v>58.9</c:v>
                </c:pt>
                <c:pt idx="207">
                  <c:v>61.2</c:v>
                </c:pt>
                <c:pt idx="208">
                  <c:v>70.599999999999994</c:v>
                </c:pt>
                <c:pt idx="209">
                  <c:v>68.2</c:v>
                </c:pt>
                <c:pt idx="210">
                  <c:v>66.8</c:v>
                </c:pt>
                <c:pt idx="211">
                  <c:v>73.099999999999994</c:v>
                </c:pt>
                <c:pt idx="212">
                  <c:v>76.2</c:v>
                </c:pt>
                <c:pt idx="213">
                  <c:v>71</c:v>
                </c:pt>
                <c:pt idx="214">
                  <c:v>79.8</c:v>
                </c:pt>
                <c:pt idx="215">
                  <c:v>84.6</c:v>
                </c:pt>
                <c:pt idx="216">
                  <c:v>85.5</c:v>
                </c:pt>
                <c:pt idx="217">
                  <c:v>83.1</c:v>
                </c:pt>
                <c:pt idx="218">
                  <c:v>87.2</c:v>
                </c:pt>
                <c:pt idx="219">
                  <c:v>79.400000000000006</c:v>
                </c:pt>
                <c:pt idx="220">
                  <c:v>81.099999999999994</c:v>
                </c:pt>
                <c:pt idx="221">
                  <c:v>89.4</c:v>
                </c:pt>
                <c:pt idx="222">
                  <c:v>87.1</c:v>
                </c:pt>
                <c:pt idx="223">
                  <c:v>92.8</c:v>
                </c:pt>
                <c:pt idx="224">
                  <c:v>85.5</c:v>
                </c:pt>
                <c:pt idx="225">
                  <c:v>85.3</c:v>
                </c:pt>
                <c:pt idx="226">
                  <c:v>90.5</c:v>
                </c:pt>
                <c:pt idx="227">
                  <c:v>101.1</c:v>
                </c:pt>
                <c:pt idx="228">
                  <c:v>96.1</c:v>
                </c:pt>
                <c:pt idx="229">
                  <c:v>97.8</c:v>
                </c:pt>
                <c:pt idx="230">
                  <c:v>98.7</c:v>
                </c:pt>
                <c:pt idx="231">
                  <c:v>98.5</c:v>
                </c:pt>
                <c:pt idx="232">
                  <c:v>102.8</c:v>
                </c:pt>
                <c:pt idx="233">
                  <c:v>99.7</c:v>
                </c:pt>
                <c:pt idx="234">
                  <c:v>101.1</c:v>
                </c:pt>
                <c:pt idx="235">
                  <c:v>100.6</c:v>
                </c:pt>
                <c:pt idx="236">
                  <c:v>101.3</c:v>
                </c:pt>
                <c:pt idx="237">
                  <c:v>103.1</c:v>
                </c:pt>
                <c:pt idx="238">
                  <c:v>103.9</c:v>
                </c:pt>
                <c:pt idx="239">
                  <c:v>108.6</c:v>
                </c:pt>
                <c:pt idx="240">
                  <c:v>105.8</c:v>
                </c:pt>
                <c:pt idx="241">
                  <c:v>100.6</c:v>
                </c:pt>
                <c:pt idx="242">
                  <c:v>102.7</c:v>
                </c:pt>
                <c:pt idx="243">
                  <c:v>98.1</c:v>
                </c:pt>
                <c:pt idx="244">
                  <c:v>103.4</c:v>
                </c:pt>
                <c:pt idx="245">
                  <c:v>99.6</c:v>
                </c:pt>
                <c:pt idx="246">
                  <c:v>102.7</c:v>
                </c:pt>
                <c:pt idx="247">
                  <c:v>102</c:v>
                </c:pt>
                <c:pt idx="248">
                  <c:v>97.3</c:v>
                </c:pt>
                <c:pt idx="249">
                  <c:v>97.8</c:v>
                </c:pt>
                <c:pt idx="250">
                  <c:v>96.2</c:v>
                </c:pt>
                <c:pt idx="251">
                  <c:v>103.1</c:v>
                </c:pt>
                <c:pt idx="252">
                  <c:v>100.7</c:v>
                </c:pt>
                <c:pt idx="253">
                  <c:v>101.9</c:v>
                </c:pt>
                <c:pt idx="254">
                  <c:v>102</c:v>
                </c:pt>
                <c:pt idx="255">
                  <c:v>100.5</c:v>
                </c:pt>
                <c:pt idx="256">
                  <c:v>105</c:v>
                </c:pt>
                <c:pt idx="257">
                  <c:v>105.1</c:v>
                </c:pt>
                <c:pt idx="258">
                  <c:v>102.9</c:v>
                </c:pt>
                <c:pt idx="259">
                  <c:v>105.8</c:v>
                </c:pt>
                <c:pt idx="260">
                  <c:v>104.8</c:v>
                </c:pt>
                <c:pt idx="261">
                  <c:v>103.6</c:v>
                </c:pt>
                <c:pt idx="262">
                  <c:v>103.2</c:v>
                </c:pt>
                <c:pt idx="263">
                  <c:v>110.4</c:v>
                </c:pt>
                <c:pt idx="264">
                  <c:v>105.2</c:v>
                </c:pt>
                <c:pt idx="265">
                  <c:v>108.1</c:v>
                </c:pt>
                <c:pt idx="266">
                  <c:v>104</c:v>
                </c:pt>
                <c:pt idx="267">
                  <c:v>106.7</c:v>
                </c:pt>
                <c:pt idx="268">
                  <c:v>102.1</c:v>
                </c:pt>
                <c:pt idx="269">
                  <c:v>107.6</c:v>
                </c:pt>
                <c:pt idx="270">
                  <c:v>102.4</c:v>
                </c:pt>
                <c:pt idx="271">
                  <c:v>96.4</c:v>
                </c:pt>
                <c:pt idx="272">
                  <c:v>93.5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20-4F8B-9DE3-D043ACC6B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393336"/>
        <c:axId val="413396616"/>
      </c:lineChart>
      <c:dateAx>
        <c:axId val="4133933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396616"/>
        <c:crosses val="autoZero"/>
        <c:auto val="1"/>
        <c:lblOffset val="100"/>
        <c:baseTimeUnit val="months"/>
      </c:dateAx>
      <c:valAx>
        <c:axId val="413396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39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EMPLOYMENT!$B$3:$CE$3</c:f>
              <c:strCache>
                <c:ptCount val="82"/>
                <c:pt idx="0">
                  <c:v>1998Q1</c:v>
                </c:pt>
                <c:pt idx="1">
                  <c:v>1998Q2</c:v>
                </c:pt>
                <c:pt idx="2">
                  <c:v>1998Q3</c:v>
                </c:pt>
                <c:pt idx="3">
                  <c:v>1998Q4</c:v>
                </c:pt>
                <c:pt idx="4">
                  <c:v>1999Q1</c:v>
                </c:pt>
                <c:pt idx="5">
                  <c:v>1999Q2</c:v>
                </c:pt>
                <c:pt idx="6">
                  <c:v>1999Q3</c:v>
                </c:pt>
                <c:pt idx="7">
                  <c:v>1999Q4</c:v>
                </c:pt>
                <c:pt idx="8">
                  <c:v>2000Q1</c:v>
                </c:pt>
                <c:pt idx="9">
                  <c:v>2000Q2</c:v>
                </c:pt>
                <c:pt idx="10">
                  <c:v>2000Q3</c:v>
                </c:pt>
                <c:pt idx="11">
                  <c:v>2000Q4</c:v>
                </c:pt>
                <c:pt idx="12">
                  <c:v>2001Q1</c:v>
                </c:pt>
                <c:pt idx="13">
                  <c:v>2001Q2</c:v>
                </c:pt>
                <c:pt idx="14">
                  <c:v>2001Q3</c:v>
                </c:pt>
                <c:pt idx="15">
                  <c:v>2001Q4</c:v>
                </c:pt>
                <c:pt idx="16">
                  <c:v>2002Q1</c:v>
                </c:pt>
                <c:pt idx="17">
                  <c:v>2002Q2</c:v>
                </c:pt>
                <c:pt idx="18">
                  <c:v>2002Q3</c:v>
                </c:pt>
                <c:pt idx="19">
                  <c:v>2002Q4</c:v>
                </c:pt>
                <c:pt idx="20">
                  <c:v>2003Q1</c:v>
                </c:pt>
                <c:pt idx="21">
                  <c:v>2003Q2</c:v>
                </c:pt>
                <c:pt idx="22">
                  <c:v>2003Q3</c:v>
                </c:pt>
                <c:pt idx="23">
                  <c:v>2003Q4</c:v>
                </c:pt>
                <c:pt idx="24">
                  <c:v>2004Q1</c:v>
                </c:pt>
                <c:pt idx="25">
                  <c:v>2004Q2</c:v>
                </c:pt>
                <c:pt idx="26">
                  <c:v>2004Q3</c:v>
                </c:pt>
                <c:pt idx="27">
                  <c:v>2004Q4</c:v>
                </c:pt>
                <c:pt idx="28">
                  <c:v>2005Q1</c:v>
                </c:pt>
                <c:pt idx="29">
                  <c:v>2005Q2</c:v>
                </c:pt>
                <c:pt idx="30">
                  <c:v>2005Q3</c:v>
                </c:pt>
                <c:pt idx="31">
                  <c:v>2005Q4</c:v>
                </c:pt>
                <c:pt idx="32">
                  <c:v>2006Q1</c:v>
                </c:pt>
                <c:pt idx="33">
                  <c:v>2006Q2</c:v>
                </c:pt>
                <c:pt idx="34">
                  <c:v>2006Q3</c:v>
                </c:pt>
                <c:pt idx="35">
                  <c:v>2006Q4</c:v>
                </c:pt>
                <c:pt idx="36">
                  <c:v>2007Q1</c:v>
                </c:pt>
                <c:pt idx="37">
                  <c:v>2007Q2</c:v>
                </c:pt>
                <c:pt idx="38">
                  <c:v>2007Q3</c:v>
                </c:pt>
                <c:pt idx="39">
                  <c:v>2007Q4</c:v>
                </c:pt>
                <c:pt idx="40">
                  <c:v>2008Q1</c:v>
                </c:pt>
                <c:pt idx="41">
                  <c:v>2008Q2</c:v>
                </c:pt>
                <c:pt idx="42">
                  <c:v>2008Q3</c:v>
                </c:pt>
                <c:pt idx="43">
                  <c:v>2008Q4</c:v>
                </c:pt>
                <c:pt idx="44">
                  <c:v>2009Q1</c:v>
                </c:pt>
                <c:pt idx="45">
                  <c:v>2009Q2</c:v>
                </c:pt>
                <c:pt idx="46">
                  <c:v>2009Q3</c:v>
                </c:pt>
                <c:pt idx="47">
                  <c:v>2009Q4</c:v>
                </c:pt>
                <c:pt idx="48">
                  <c:v>2010Q1</c:v>
                </c:pt>
                <c:pt idx="49">
                  <c:v>2010Q2</c:v>
                </c:pt>
                <c:pt idx="50">
                  <c:v>2010Q3</c:v>
                </c:pt>
                <c:pt idx="51">
                  <c:v>2010Q4</c:v>
                </c:pt>
                <c:pt idx="52">
                  <c:v>2011Q1</c:v>
                </c:pt>
                <c:pt idx="53">
                  <c:v>2011Q2</c:v>
                </c:pt>
                <c:pt idx="54">
                  <c:v>2011Q3</c:v>
                </c:pt>
                <c:pt idx="55">
                  <c:v>2011Q4</c:v>
                </c:pt>
                <c:pt idx="56">
                  <c:v>2012Q1</c:v>
                </c:pt>
                <c:pt idx="57">
                  <c:v>2012Q2</c:v>
                </c:pt>
                <c:pt idx="58">
                  <c:v>2012Q3</c:v>
                </c:pt>
                <c:pt idx="59">
                  <c:v>2012Q4</c:v>
                </c:pt>
                <c:pt idx="60">
                  <c:v>2013Q1</c:v>
                </c:pt>
                <c:pt idx="61">
                  <c:v>2013Q2</c:v>
                </c:pt>
                <c:pt idx="62">
                  <c:v>2013Q3</c:v>
                </c:pt>
                <c:pt idx="63">
                  <c:v>2013Q4</c:v>
                </c:pt>
                <c:pt idx="64">
                  <c:v>2014Q1</c:v>
                </c:pt>
                <c:pt idx="65">
                  <c:v>2014Q2</c:v>
                </c:pt>
                <c:pt idx="66">
                  <c:v>2014Q3</c:v>
                </c:pt>
                <c:pt idx="67">
                  <c:v>2014Q4</c:v>
                </c:pt>
                <c:pt idx="68">
                  <c:v>2015Q1</c:v>
                </c:pt>
                <c:pt idx="69">
                  <c:v>2015Q2</c:v>
                </c:pt>
                <c:pt idx="70">
                  <c:v>2015Q3</c:v>
                </c:pt>
                <c:pt idx="71">
                  <c:v>2015Q4</c:v>
                </c:pt>
                <c:pt idx="72">
                  <c:v>2016Q1</c:v>
                </c:pt>
                <c:pt idx="73">
                  <c:v>2016Q2</c:v>
                </c:pt>
                <c:pt idx="74">
                  <c:v>2016Q3</c:v>
                </c:pt>
                <c:pt idx="75">
                  <c:v>2016Q4</c:v>
                </c:pt>
                <c:pt idx="76">
                  <c:v>2017Q1</c:v>
                </c:pt>
                <c:pt idx="77">
                  <c:v>2017Q2</c:v>
                </c:pt>
                <c:pt idx="78">
                  <c:v>2017Q3</c:v>
                </c:pt>
                <c:pt idx="79">
                  <c:v>2017Q4</c:v>
                </c:pt>
                <c:pt idx="80">
                  <c:v>2018Q1</c:v>
                </c:pt>
                <c:pt idx="81">
                  <c:v>2018Q2</c:v>
                </c:pt>
              </c:strCache>
            </c:strRef>
          </c:cat>
          <c:val>
            <c:numRef>
              <c:f>EMPLOYMENT!$B$4:$CE$4</c:f>
              <c:numCache>
                <c:formatCode>#,##0.00</c:formatCode>
                <c:ptCount val="82"/>
                <c:pt idx="0">
                  <c:v>1550.4</c:v>
                </c:pt>
                <c:pt idx="1">
                  <c:v>1572.1</c:v>
                </c:pt>
                <c:pt idx="2">
                  <c:v>1636.3</c:v>
                </c:pt>
                <c:pt idx="3">
                  <c:v>1615.9</c:v>
                </c:pt>
                <c:pt idx="4">
                  <c:v>1644.5</c:v>
                </c:pt>
                <c:pt idx="5">
                  <c:v>1679.2</c:v>
                </c:pt>
                <c:pt idx="6">
                  <c:v>1746.8</c:v>
                </c:pt>
                <c:pt idx="7">
                  <c:v>1723.1</c:v>
                </c:pt>
                <c:pt idx="8">
                  <c:v>1726.8</c:v>
                </c:pt>
                <c:pt idx="9">
                  <c:v>1758.4</c:v>
                </c:pt>
                <c:pt idx="10">
                  <c:v>1818.6</c:v>
                </c:pt>
                <c:pt idx="11">
                  <c:v>1787.8</c:v>
                </c:pt>
                <c:pt idx="12">
                  <c:v>1780.5</c:v>
                </c:pt>
                <c:pt idx="13">
                  <c:v>1809.8</c:v>
                </c:pt>
                <c:pt idx="14">
                  <c:v>1866.9</c:v>
                </c:pt>
                <c:pt idx="15">
                  <c:v>1833.2</c:v>
                </c:pt>
                <c:pt idx="16">
                  <c:v>1825.3</c:v>
                </c:pt>
                <c:pt idx="17">
                  <c:v>1840.3</c:v>
                </c:pt>
                <c:pt idx="18">
                  <c:v>1883.6</c:v>
                </c:pt>
                <c:pt idx="19">
                  <c:v>1850.3</c:v>
                </c:pt>
                <c:pt idx="20">
                  <c:v>1855.7</c:v>
                </c:pt>
                <c:pt idx="21">
                  <c:v>1874</c:v>
                </c:pt>
                <c:pt idx="22">
                  <c:v>1912.9</c:v>
                </c:pt>
                <c:pt idx="23">
                  <c:v>1899.5</c:v>
                </c:pt>
                <c:pt idx="24">
                  <c:v>1902.4</c:v>
                </c:pt>
                <c:pt idx="25">
                  <c:v>1925.9</c:v>
                </c:pt>
                <c:pt idx="26">
                  <c:v>1984.2</c:v>
                </c:pt>
                <c:pt idx="27">
                  <c:v>1973.8</c:v>
                </c:pt>
                <c:pt idx="28">
                  <c:v>1989.7</c:v>
                </c:pt>
                <c:pt idx="29">
                  <c:v>2018.1</c:v>
                </c:pt>
                <c:pt idx="30">
                  <c:v>2073.5</c:v>
                </c:pt>
                <c:pt idx="31">
                  <c:v>2070.1</c:v>
                </c:pt>
                <c:pt idx="32">
                  <c:v>2083.1</c:v>
                </c:pt>
                <c:pt idx="33">
                  <c:v>2110.5</c:v>
                </c:pt>
                <c:pt idx="34">
                  <c:v>2159.6</c:v>
                </c:pt>
                <c:pt idx="35">
                  <c:v>2167.6</c:v>
                </c:pt>
                <c:pt idx="36">
                  <c:v>2186.9</c:v>
                </c:pt>
                <c:pt idx="37">
                  <c:v>2213.4</c:v>
                </c:pt>
                <c:pt idx="38">
                  <c:v>2252.1999999999998</c:v>
                </c:pt>
                <c:pt idx="39">
                  <c:v>2232.9</c:v>
                </c:pt>
                <c:pt idx="40">
                  <c:v>2219.5</c:v>
                </c:pt>
                <c:pt idx="41">
                  <c:v>2220.1</c:v>
                </c:pt>
                <c:pt idx="42">
                  <c:v>2209.8000000000002</c:v>
                </c:pt>
                <c:pt idx="43">
                  <c:v>2146.6</c:v>
                </c:pt>
                <c:pt idx="44">
                  <c:v>2054.1</c:v>
                </c:pt>
                <c:pt idx="45">
                  <c:v>2029.3</c:v>
                </c:pt>
                <c:pt idx="46">
                  <c:v>2006.8</c:v>
                </c:pt>
                <c:pt idx="47">
                  <c:v>1970.4</c:v>
                </c:pt>
                <c:pt idx="48">
                  <c:v>1936</c:v>
                </c:pt>
                <c:pt idx="49">
                  <c:v>1938</c:v>
                </c:pt>
                <c:pt idx="50">
                  <c:v>1930.6</c:v>
                </c:pt>
                <c:pt idx="51">
                  <c:v>1897.7</c:v>
                </c:pt>
                <c:pt idx="52">
                  <c:v>1880.4</c:v>
                </c:pt>
                <c:pt idx="53">
                  <c:v>1900.1</c:v>
                </c:pt>
                <c:pt idx="54">
                  <c:v>1885.2</c:v>
                </c:pt>
                <c:pt idx="55">
                  <c:v>1888.2</c:v>
                </c:pt>
                <c:pt idx="56">
                  <c:v>1863.2</c:v>
                </c:pt>
                <c:pt idx="57">
                  <c:v>1878</c:v>
                </c:pt>
                <c:pt idx="58">
                  <c:v>1887</c:v>
                </c:pt>
                <c:pt idx="59">
                  <c:v>1893.6</c:v>
                </c:pt>
                <c:pt idx="60">
                  <c:v>1892</c:v>
                </c:pt>
                <c:pt idx="61">
                  <c:v>1926.3</c:v>
                </c:pt>
                <c:pt idx="62">
                  <c:v>1961.8</c:v>
                </c:pt>
                <c:pt idx="63">
                  <c:v>1971</c:v>
                </c:pt>
                <c:pt idx="64">
                  <c:v>1950.7</c:v>
                </c:pt>
                <c:pt idx="65">
                  <c:v>1970.3</c:v>
                </c:pt>
                <c:pt idx="66">
                  <c:v>2008.9</c:v>
                </c:pt>
                <c:pt idx="67">
                  <c:v>2025.2</c:v>
                </c:pt>
                <c:pt idx="68">
                  <c:v>2014.4</c:v>
                </c:pt>
                <c:pt idx="69">
                  <c:v>2049.6999999999998</c:v>
                </c:pt>
                <c:pt idx="70">
                  <c:v>2079.9</c:v>
                </c:pt>
                <c:pt idx="71">
                  <c:v>2085.4</c:v>
                </c:pt>
                <c:pt idx="72">
                  <c:v>2080.8000000000002</c:v>
                </c:pt>
                <c:pt idx="73">
                  <c:v>2126.6999999999998</c:v>
                </c:pt>
                <c:pt idx="74">
                  <c:v>2158</c:v>
                </c:pt>
                <c:pt idx="75">
                  <c:v>2163.5</c:v>
                </c:pt>
                <c:pt idx="76">
                  <c:v>2158.4</c:v>
                </c:pt>
                <c:pt idx="77">
                  <c:v>2180.9</c:v>
                </c:pt>
                <c:pt idx="78">
                  <c:v>2206.5</c:v>
                </c:pt>
                <c:pt idx="79">
                  <c:v>2230.8000000000002</c:v>
                </c:pt>
                <c:pt idx="80">
                  <c:v>2220.6999999999998</c:v>
                </c:pt>
                <c:pt idx="81">
                  <c:v>2255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32-43A4-A090-2B866B01E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2497680"/>
        <c:axId val="462498008"/>
      </c:lineChart>
      <c:catAx>
        <c:axId val="46249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498008"/>
        <c:crosses val="autoZero"/>
        <c:auto val="1"/>
        <c:lblAlgn val="ctr"/>
        <c:lblOffset val="100"/>
        <c:noMultiLvlLbl val="0"/>
      </c:catAx>
      <c:valAx>
        <c:axId val="462498008"/>
        <c:scaling>
          <c:orientation val="minMax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49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'GVA PER CAPITA'!$A$2:$A$10</c:f>
              <c:strCache>
                <c:ptCount val="9"/>
                <c:pt idx="0">
                  <c:v>Dublin </c:v>
                </c:pt>
                <c:pt idx="1">
                  <c:v>South-West</c:v>
                </c:pt>
                <c:pt idx="2">
                  <c:v>State</c:v>
                </c:pt>
                <c:pt idx="3">
                  <c:v>Mid-West</c:v>
                </c:pt>
                <c:pt idx="4">
                  <c:v>Mid-East</c:v>
                </c:pt>
                <c:pt idx="5">
                  <c:v>West</c:v>
                </c:pt>
                <c:pt idx="6">
                  <c:v>South-East</c:v>
                </c:pt>
                <c:pt idx="7">
                  <c:v>Midland</c:v>
                </c:pt>
                <c:pt idx="8">
                  <c:v>Border</c:v>
                </c:pt>
              </c:strCache>
            </c:strRef>
          </c:cat>
          <c:val>
            <c:numRef>
              <c:f>'GVA PER CAPITA'!$B$2:$B$10</c:f>
              <c:numCache>
                <c:formatCode>General</c:formatCode>
                <c:ptCount val="9"/>
                <c:pt idx="0">
                  <c:v>163</c:v>
                </c:pt>
                <c:pt idx="1">
                  <c:v>122.5</c:v>
                </c:pt>
                <c:pt idx="2">
                  <c:v>100</c:v>
                </c:pt>
                <c:pt idx="3">
                  <c:v>76.5</c:v>
                </c:pt>
                <c:pt idx="4">
                  <c:v>71.400000000000006</c:v>
                </c:pt>
                <c:pt idx="5">
                  <c:v>70.8</c:v>
                </c:pt>
                <c:pt idx="6">
                  <c:v>66.400000000000006</c:v>
                </c:pt>
                <c:pt idx="7">
                  <c:v>49.9</c:v>
                </c:pt>
                <c:pt idx="8">
                  <c:v>47.3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64-47D4-A71A-9FB86AB4977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42351840"/>
        <c:axId val="642347248"/>
      </c:barChart>
      <c:catAx>
        <c:axId val="64235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347248"/>
        <c:crosses val="autoZero"/>
        <c:auto val="1"/>
        <c:lblAlgn val="ctr"/>
        <c:lblOffset val="100"/>
        <c:noMultiLvlLbl val="0"/>
      </c:catAx>
      <c:valAx>
        <c:axId val="642347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235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372885680956546E-2"/>
          <c:y val="3.9640759518513036E-2"/>
          <c:w val="0.93889563283756194"/>
          <c:h val="0.9152721683436931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0185185185185182E-2"/>
                  <c:y val="-3.5016052240641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3B-4225-B525-4261889900C5}"/>
                </c:ext>
              </c:extLst>
            </c:dLbl>
            <c:dLbl>
              <c:idx val="1"/>
              <c:layout>
                <c:manualLayout>
                  <c:x val="6.25E-2"/>
                  <c:y val="-0.13306099851443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3B-4225-B525-4261889900C5}"/>
                </c:ext>
              </c:extLst>
            </c:dLbl>
            <c:dLbl>
              <c:idx val="2"/>
              <c:layout>
                <c:manualLayout>
                  <c:x val="3.8194444444444448E-2"/>
                  <c:y val="-6.53632975158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3B-4225-B525-4261889900C5}"/>
                </c:ext>
              </c:extLst>
            </c:dLbl>
            <c:dLbl>
              <c:idx val="3"/>
              <c:layout>
                <c:manualLayout>
                  <c:x val="1.5046296296296295E-2"/>
                  <c:y val="-6.0694490550445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3B-4225-B525-4261889900C5}"/>
                </c:ext>
              </c:extLst>
            </c:dLbl>
            <c:dLbl>
              <c:idx val="4"/>
              <c:layout>
                <c:manualLayout>
                  <c:x val="-6.9444444444444441E-3"/>
                  <c:y val="-7.0032104481282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3B-4225-B525-4261889900C5}"/>
                </c:ext>
              </c:extLst>
            </c:dLbl>
            <c:dLbl>
              <c:idx val="5"/>
              <c:layout>
                <c:manualLayout>
                  <c:x val="2.5462962962962962E-2"/>
                  <c:y val="-7.703531492941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3B-4225-B525-4261889900C5}"/>
                </c:ext>
              </c:extLst>
            </c:dLbl>
            <c:dLbl>
              <c:idx val="6"/>
              <c:layout>
                <c:manualLayout>
                  <c:x val="2.6620370370370371E-2"/>
                  <c:y val="-7.9369718412120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3B-4225-B525-4261889900C5}"/>
                </c:ext>
              </c:extLst>
            </c:dLbl>
            <c:dLbl>
              <c:idx val="7"/>
              <c:layout>
                <c:manualLayout>
                  <c:x val="3.4722222222220525E-3"/>
                  <c:y val="-0.126057788066308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3B-4225-B525-4261889900C5}"/>
                </c:ext>
              </c:extLst>
            </c:dLbl>
            <c:dLbl>
              <c:idx val="8"/>
              <c:layout>
                <c:manualLayout>
                  <c:x val="9.2592592592590887E-3"/>
                  <c:y val="-9.80449462737957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3B-4225-B525-4261889900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UNEMPLOYMENT!$F$3:$F$11</c:f>
              <c:strCache>
                <c:ptCount val="9"/>
                <c:pt idx="0">
                  <c:v>Midlands</c:v>
                </c:pt>
                <c:pt idx="1">
                  <c:v>South-East</c:v>
                </c:pt>
                <c:pt idx="2">
                  <c:v>West</c:v>
                </c:pt>
                <c:pt idx="3">
                  <c:v>Border</c:v>
                </c:pt>
                <c:pt idx="4">
                  <c:v>State</c:v>
                </c:pt>
                <c:pt idx="5">
                  <c:v>Mid-West</c:v>
                </c:pt>
                <c:pt idx="6">
                  <c:v>Mid-East</c:v>
                </c:pt>
                <c:pt idx="7">
                  <c:v>South-West</c:v>
                </c:pt>
                <c:pt idx="8">
                  <c:v>Dublin</c:v>
                </c:pt>
              </c:strCache>
            </c:strRef>
          </c:cat>
          <c:val>
            <c:numRef>
              <c:f>UNEMPLOYMENT!$G$3:$G$11</c:f>
              <c:numCache>
                <c:formatCode>0.00%</c:formatCode>
                <c:ptCount val="9"/>
                <c:pt idx="0">
                  <c:v>9.7000000000000003E-2</c:v>
                </c:pt>
                <c:pt idx="1">
                  <c:v>7.1999999999999995E-2</c:v>
                </c:pt>
                <c:pt idx="2">
                  <c:v>6.7000000000000004E-2</c:v>
                </c:pt>
                <c:pt idx="3">
                  <c:v>6.5000000000000002E-2</c:v>
                </c:pt>
                <c:pt idx="4">
                  <c:v>0.06</c:v>
                </c:pt>
                <c:pt idx="5">
                  <c:v>5.8000000000000003E-2</c:v>
                </c:pt>
                <c:pt idx="6">
                  <c:v>5.8000000000000003E-2</c:v>
                </c:pt>
                <c:pt idx="7">
                  <c:v>5.2999999999999999E-2</c:v>
                </c:pt>
                <c:pt idx="8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3B-4225-B525-4261889900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453741464"/>
        <c:axId val="453739496"/>
        <c:axId val="0"/>
      </c:bar3DChart>
      <c:catAx>
        <c:axId val="45374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739496"/>
        <c:crosses val="autoZero"/>
        <c:auto val="1"/>
        <c:lblAlgn val="ctr"/>
        <c:lblOffset val="100"/>
        <c:noMultiLvlLbl val="0"/>
      </c:catAx>
      <c:valAx>
        <c:axId val="45373949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741464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D8E-48FE-B58F-6DD9BABC2C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D8E-48FE-B58F-6DD9BABC2C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D8E-48FE-B58F-6DD9BABC2C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D8E-48FE-B58F-6DD9BABC2C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D8E-48FE-B58F-6DD9BABC2C3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D8E-48FE-B58F-6DD9BABC2C3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D8E-48FE-B58F-6DD9BABC2C3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0D8E-48FE-B58F-6DD9BABC2C3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857951C-132E-481B-A753-82BDC0C2B5E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40.4%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D8E-48FE-B58F-6DD9BABC2C3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4.4%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8E-48FE-B58F-6DD9BABC2C3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7637038-09BE-4A5C-A63A-BFBE6563E09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1.5%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D8E-48FE-B58F-6DD9BABC2C3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2D5D5B1-78B5-47CC-A89B-DC47C38CEEB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6.4%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D8E-48FE-B58F-6DD9BABC2C3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0456533-2C28-4C6F-AD3E-2C956339D256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16.1%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D8E-48FE-B58F-6DD9BABC2C35}"/>
                </c:ext>
              </c:extLst>
            </c:dLbl>
            <c:dLbl>
              <c:idx val="5"/>
              <c:layout>
                <c:manualLayout>
                  <c:x val="-6.2231107830271214E-2"/>
                  <c:y val="-0.185962191913632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B04648F-F221-440B-AC19-4DF2D9F2A67E}" type="CATEGORYNAME">
                      <a:rPr lang="en-US" sz="1400" b="1"/>
                      <a:pPr>
                        <a:defRPr sz="1400" b="1"/>
                      </a:pPr>
                      <a:t>[CATEGORY NAME]</a:t>
                    </a:fld>
                    <a:r>
                      <a:rPr lang="en-US" sz="1400" b="1" baseline="0"/>
                      <a:t>
9.2%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D8E-48FE-B58F-6DD9BABC2C35}"/>
                </c:ext>
              </c:extLst>
            </c:dLbl>
            <c:dLbl>
              <c:idx val="6"/>
              <c:layout>
                <c:manualLayout>
                  <c:x val="1.0256233595800525E-2"/>
                  <c:y val="-9.0923374161563139E-2"/>
                </c:manualLayout>
              </c:layout>
              <c:tx>
                <c:rich>
                  <a:bodyPr/>
                  <a:lstStyle/>
                  <a:p>
                    <a:fld id="{D643FD45-A8AD-4C5C-AEF5-FF0A26351B63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13.0%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D8E-48FE-B58F-6DD9BABC2C35}"/>
                </c:ext>
              </c:extLst>
            </c:dLbl>
            <c:dLbl>
              <c:idx val="7"/>
              <c:layout>
                <c:manualLayout>
                  <c:x val="1.4250328083989501E-2"/>
                  <c:y val="-3.1694371536891211E-2"/>
                </c:manualLayout>
              </c:layout>
              <c:tx>
                <c:rich>
                  <a:bodyPr/>
                  <a:lstStyle/>
                  <a:p>
                    <a:fld id="{7779AB37-8926-4887-96DB-B0292195693E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9.0%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0D8E-48FE-B58F-6DD9BABC2C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'OVERSEAS VISITORS'!$A$13:$A$20</c:f>
              <c:strCache>
                <c:ptCount val="8"/>
                <c:pt idx="0">
                  <c:v>Dublin</c:v>
                </c:pt>
                <c:pt idx="1">
                  <c:v>Mid-East</c:v>
                </c:pt>
                <c:pt idx="2">
                  <c:v>Midlands</c:v>
                </c:pt>
                <c:pt idx="3">
                  <c:v>South-East</c:v>
                </c:pt>
                <c:pt idx="4">
                  <c:v>South-West</c:v>
                </c:pt>
                <c:pt idx="5">
                  <c:v>Mid-West</c:v>
                </c:pt>
                <c:pt idx="6">
                  <c:v>West</c:v>
                </c:pt>
                <c:pt idx="7">
                  <c:v>Border</c:v>
                </c:pt>
              </c:strCache>
            </c:strRef>
          </c:cat>
          <c:val>
            <c:numRef>
              <c:f>'OVERSEAS VISITORS'!$C$13:$C$20</c:f>
              <c:numCache>
                <c:formatCode>0.00%</c:formatCode>
                <c:ptCount val="8"/>
                <c:pt idx="0" formatCode="0.0%">
                  <c:v>0.40400000000000003</c:v>
                </c:pt>
                <c:pt idx="1">
                  <c:v>4.3999999999999997E-2</c:v>
                </c:pt>
                <c:pt idx="2">
                  <c:v>1.4999999999999999E-2</c:v>
                </c:pt>
                <c:pt idx="3">
                  <c:v>6.4000000000000001E-2</c:v>
                </c:pt>
                <c:pt idx="4">
                  <c:v>0.161</c:v>
                </c:pt>
                <c:pt idx="5">
                  <c:v>9.1999999999999998E-2</c:v>
                </c:pt>
                <c:pt idx="6">
                  <c:v>0.13</c:v>
                </c:pt>
                <c:pt idx="7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D8E-48FE-B58F-6DD9BABC2C3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985CD-22E1-46CF-8831-D7E4DDBD4B06}" type="datetimeFigureOut">
              <a:rPr lang="en-IE" smtClean="0"/>
              <a:t>08/11/2018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64FBC-B05A-4B9D-8911-76D754070DF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81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EDFD-B29D-4AFA-A1CB-4C1DDE3170ED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9D7A-99A4-8E46-A242-4053021F7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8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CEF-1887-459E-9E4F-600675D760D1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9D7A-99A4-8E46-A242-4053021F7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7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8D88-4E8E-48DF-9532-EE03202BBB74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9D7A-99A4-8E46-A242-4053021F7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5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E796-21C6-4816-A60C-140E2DD2AB5B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9D7A-99A4-8E46-A242-4053021F7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3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B092-BAC6-4907-BF12-0A069B6122DF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9D7A-99A4-8E46-A242-4053021F7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0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EA1C-23E6-457C-8B3C-79CBD8913481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9D7A-99A4-8E46-A242-4053021F7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0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44F4-0DCF-403F-8078-696D7BE5E469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9D7A-99A4-8E46-A242-4053021F7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346D-F328-4A72-A76D-270ADEFA120D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9D7A-99A4-8E46-A242-4053021F7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6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1BF9-A493-4365-B667-96F75BDBB9DE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9D7A-99A4-8E46-A242-4053021F7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77D3-7D0E-46AF-860E-CF1DD234432B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9D7A-99A4-8E46-A242-4053021F7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8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F142-2790-4CD3-BEAA-1DA50543C8F4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9D7A-99A4-8E46-A242-4053021F7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9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9E80C-47DC-4FF9-B1D1-7392F0AD82FD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9D7A-99A4-8E46-A242-4053021F7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2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90657" y="307524"/>
            <a:ext cx="9844117" cy="3559626"/>
          </a:xfrm>
        </p:spPr>
        <p:txBody>
          <a:bodyPr>
            <a:normAutofit/>
          </a:bodyPr>
          <a:lstStyle/>
          <a:p>
            <a:b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The Economy &amp; the Mid-West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b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b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First Choice Financial Services</a:t>
            </a:r>
            <a:b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7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Jim Power, Aviva Ireland/Friends First</a:t>
            </a:r>
            <a:b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November 15</a:t>
            </a:r>
            <a:r>
              <a:rPr lang="en-US" sz="2400" b="1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AD7F0C-6070-4394-AAC8-EB686849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9D7A-99A4-8E46-A242-4053021F76A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68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46DD8-DFD7-4C57-AE52-4AB41622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Context for the Mid-West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CE573-B4E8-4AF2-BB80-BE5BABC14959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GB" dirty="0"/>
              <a:t>Congestion in Dublin</a:t>
            </a:r>
          </a:p>
          <a:p>
            <a:r>
              <a:rPr lang="en-GB" dirty="0"/>
              <a:t>Mid-West has international airport, top quality 3</a:t>
            </a:r>
            <a:r>
              <a:rPr lang="en-GB" baseline="30000" dirty="0"/>
              <a:t>rd</a:t>
            </a:r>
            <a:r>
              <a:rPr lang="en-GB" dirty="0"/>
              <a:t> level education, good infrastructure</a:t>
            </a:r>
          </a:p>
          <a:p>
            <a:r>
              <a:rPr lang="en-GB" dirty="0"/>
              <a:t>Brexit opportunities?</a:t>
            </a:r>
          </a:p>
          <a:p>
            <a:r>
              <a:rPr lang="en-GB" dirty="0"/>
              <a:t>Very ambitious plans for Limerick</a:t>
            </a:r>
          </a:p>
          <a:p>
            <a:r>
              <a:rPr lang="en-GB" dirty="0"/>
              <a:t>Mid-West has significant potential</a:t>
            </a:r>
          </a:p>
          <a:p>
            <a:r>
              <a:rPr lang="en-GB" dirty="0"/>
              <a:t>Strong co-ordinated approach from all stakeholders essential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0F758-8F34-49BE-995B-19CF1DCE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9D7A-99A4-8E46-A242-4053021F76A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92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AA26CD-B826-4021-87DC-ACC02DE7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9D7A-99A4-8E46-A242-4053021F76A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5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669" y="360486"/>
            <a:ext cx="7130562" cy="870437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/>
              <a:t>The International </a:t>
            </a:r>
            <a:r>
              <a:rPr lang="en-IE" sz="3600" b="1" dirty="0"/>
              <a:t>Context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6" y="1450732"/>
            <a:ext cx="11113477" cy="512591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IE" sz="2800" dirty="0"/>
              <a:t>2018 has not been as good as 2017</a:t>
            </a:r>
          </a:p>
          <a:p>
            <a:r>
              <a:rPr lang="en-IE" sz="2800" dirty="0"/>
              <a:t>Euro Zone growth easing; UK feeling Brexit strains; US doing well on back of tax cuts; a number of emerging markets in difficulty</a:t>
            </a:r>
          </a:p>
          <a:p>
            <a:r>
              <a:rPr lang="en-IE" sz="2800" dirty="0"/>
              <a:t>US interest rates continue to rise, ECB totally relaxed</a:t>
            </a:r>
          </a:p>
          <a:p>
            <a:r>
              <a:rPr lang="en-IE" sz="2800" dirty="0"/>
              <a:t>2019 will face more intense challenges</a:t>
            </a:r>
          </a:p>
          <a:p>
            <a:r>
              <a:rPr lang="en-IE" sz="2800" dirty="0"/>
              <a:t>US fiscal stimulus will peter out; emerging market uncertainty; equity markets look vulnerable; global politics more uncertain</a:t>
            </a:r>
          </a:p>
          <a:p>
            <a:endParaRPr lang="en-IE" sz="2800" dirty="0"/>
          </a:p>
          <a:p>
            <a:endParaRPr lang="en-IE" sz="2800" dirty="0"/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11CE8-DA31-4E7B-89E2-C079C507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018D-C3A1-4F23-8B8F-696879604504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735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</p:spPr>
        <p:txBody>
          <a:bodyPr/>
          <a:lstStyle/>
          <a:p>
            <a:r>
              <a:rPr lang="en-IE" dirty="0"/>
              <a:t>The Irish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05000"/>
            <a:ext cx="10937631" cy="454855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IE" sz="2400" dirty="0"/>
              <a:t>2018 has been a good year</a:t>
            </a:r>
          </a:p>
          <a:p>
            <a:r>
              <a:rPr lang="en-IE" sz="2400" dirty="0"/>
              <a:t>Record number of people at work/unemployment has fallen sharply to 5.3%</a:t>
            </a:r>
          </a:p>
          <a:p>
            <a:r>
              <a:rPr lang="en-GB" sz="2400" dirty="0"/>
              <a:t>S</a:t>
            </a:r>
            <a:r>
              <a:rPr lang="en-IE" sz="2400" dirty="0" err="1"/>
              <a:t>trong</a:t>
            </a:r>
            <a:r>
              <a:rPr lang="en-IE" sz="2400" dirty="0"/>
              <a:t> export performance – UK under some pressure</a:t>
            </a:r>
          </a:p>
          <a:p>
            <a:r>
              <a:rPr lang="en-GB" sz="2400" dirty="0"/>
              <a:t>S</a:t>
            </a:r>
            <a:r>
              <a:rPr lang="en-IE" sz="2400" dirty="0" err="1"/>
              <a:t>trong</a:t>
            </a:r>
            <a:r>
              <a:rPr lang="en-IE" sz="2400" dirty="0"/>
              <a:t> tourism performance</a:t>
            </a:r>
          </a:p>
          <a:p>
            <a:r>
              <a:rPr lang="en-IE" sz="2400" dirty="0"/>
              <a:t>Consumer confidence fragile – 4 year low</a:t>
            </a:r>
          </a:p>
          <a:p>
            <a:r>
              <a:rPr lang="en-GB" sz="2400" dirty="0"/>
              <a:t>S</a:t>
            </a:r>
            <a:r>
              <a:rPr lang="en-IE" sz="2400" dirty="0" err="1"/>
              <a:t>ubdued</a:t>
            </a:r>
            <a:r>
              <a:rPr lang="en-IE" sz="2400" dirty="0"/>
              <a:t> wage growth, high housing costs, Brexit, high personal tax burden</a:t>
            </a:r>
          </a:p>
          <a:p>
            <a:r>
              <a:rPr lang="en-IE" sz="2400" dirty="0"/>
              <a:t>Key challenges are Housing, Public Services, Labour Shortages, High Public Debt</a:t>
            </a:r>
          </a:p>
          <a:p>
            <a:r>
              <a:rPr lang="en-GB" sz="2400" dirty="0"/>
              <a:t>Few</a:t>
            </a:r>
            <a:r>
              <a:rPr lang="en-IE" sz="2400" dirty="0"/>
              <a:t> signs of overheating in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EB90F-EE1B-4E38-A9D2-B20B498A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018D-C3A1-4F23-8B8F-696879604504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250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0A71D-AA5B-4AD8-8B4B-E28E6013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Sterling/Euro Exchange Rate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059A6-D5E1-4069-A589-604AC7B22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9D7A-99A4-8E46-A242-4053021F76A1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863602"/>
              </p:ext>
            </p:extLst>
          </p:nvPr>
        </p:nvGraphicFramePr>
        <p:xfrm>
          <a:off x="400050" y="1417638"/>
          <a:ext cx="11525250" cy="493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632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B8F6-9AFF-4D4C-93F8-27BB496D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Consumer Confidence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95E259-F0C6-4615-889D-4FAC6C34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018D-C3A1-4F23-8B8F-696879604504}" type="slidenum">
              <a:rPr lang="en-IE" smtClean="0"/>
              <a:t>5</a:t>
            </a:fld>
            <a:endParaRPr lang="en-IE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A04CE3-603F-4091-A71C-D8649D162D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983709"/>
              </p:ext>
            </p:extLst>
          </p:nvPr>
        </p:nvGraphicFramePr>
        <p:xfrm>
          <a:off x="609600" y="1600200"/>
          <a:ext cx="10972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986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1D0C0-7E77-47F5-8C9C-8D9BF1D8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Employment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80CEEA9-9D64-4D80-B291-29583FDC044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38125" y="1543050"/>
          <a:ext cx="11753849" cy="519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164B7D-1C30-4934-B8B7-51C14440B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018D-C3A1-4F23-8B8F-696879604504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842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85426-8218-4B88-BBDA-1F2A8F10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Regional Economic Activity (GVA per Capita)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3419F-F7F8-41E6-AA18-3AE04375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9D7A-99A4-8E46-A242-4053021F76A1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8168BBD-072C-4991-AE3D-672B7C7037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307825"/>
              </p:ext>
            </p:extLst>
          </p:nvPr>
        </p:nvGraphicFramePr>
        <p:xfrm>
          <a:off x="609600" y="1600200"/>
          <a:ext cx="10972800" cy="5121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311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6C3B-7D37-4823-AEFD-6B252FB9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Regional Unemployment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CB4D9-81B4-41E9-BBE5-2A135B73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9D7A-99A4-8E46-A242-4053021F76A1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FD945C2-05B2-46F4-9D1B-36908142E3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167252"/>
              </p:ext>
            </p:extLst>
          </p:nvPr>
        </p:nvGraphicFramePr>
        <p:xfrm>
          <a:off x="609600" y="1266825"/>
          <a:ext cx="10972800" cy="531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3447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BC84-A28D-4374-BAE5-EC75C8636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 of State Visitors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B1253-0048-4026-9E74-2F1D0841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9D7A-99A4-8E46-A242-4053021F76A1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4366A53-2CD3-4154-857F-4F3B7C1DB9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105629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7914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im Power Economics" id="{57C722F2-01CE-D44F-9691-8B23F2D2F9C1}" vid="{11EDFE3B-B5CB-8245-A1A0-2D9D94FD50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242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1_Office Theme</vt:lpstr>
      <vt:lpstr> ‘The Economy &amp; the Mid-West’ for First Choice Financial Services  Jim Power, Aviva Ireland/Friends First November 15th 2018</vt:lpstr>
      <vt:lpstr>The International Context </vt:lpstr>
      <vt:lpstr>The Irish Economy</vt:lpstr>
      <vt:lpstr>Sterling/Euro Exchange Rate</vt:lpstr>
      <vt:lpstr>Consumer Confidence</vt:lpstr>
      <vt:lpstr>Employment</vt:lpstr>
      <vt:lpstr>Regional Economic Activity (GVA per Capita)</vt:lpstr>
      <vt:lpstr>Regional Unemployment</vt:lpstr>
      <vt:lpstr>Out of State Visitors</vt:lpstr>
      <vt:lpstr>The Context for the Mid-West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Power</dc:creator>
  <cp:lastModifiedBy>Jim Power</cp:lastModifiedBy>
  <cp:revision>50</cp:revision>
  <cp:lastPrinted>2018-09-14T07:36:01Z</cp:lastPrinted>
  <dcterms:created xsi:type="dcterms:W3CDTF">2018-08-18T17:15:27Z</dcterms:created>
  <dcterms:modified xsi:type="dcterms:W3CDTF">2018-11-08T17:37:08Z</dcterms:modified>
</cp:coreProperties>
</file>